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475" r:id="rId5"/>
    <p:sldId id="449" r:id="rId6"/>
    <p:sldId id="464" r:id="rId7"/>
    <p:sldId id="476" r:id="rId8"/>
    <p:sldId id="477" r:id="rId9"/>
    <p:sldId id="478" r:id="rId10"/>
    <p:sldId id="489" r:id="rId11"/>
    <p:sldId id="480" r:id="rId12"/>
    <p:sldId id="479" r:id="rId13"/>
    <p:sldId id="486" r:id="rId14"/>
    <p:sldId id="485" r:id="rId15"/>
    <p:sldId id="481" r:id="rId16"/>
    <p:sldId id="487" r:id="rId17"/>
    <p:sldId id="488" r:id="rId18"/>
    <p:sldId id="482" r:id="rId19"/>
    <p:sldId id="483" r:id="rId20"/>
    <p:sldId id="442" r:id="rId21"/>
    <p:sldId id="484" r:id="rId22"/>
  </p:sldIdLst>
  <p:sldSz cx="12192000" cy="6858000"/>
  <p:notesSz cx="6858000" cy="9144000"/>
  <p:embeddedFontLst>
    <p:embeddedFont>
      <p:font typeface="Roboto Light" panose="02000000000000000000" pitchFamily="2" charset="0"/>
      <p:regular r:id="rId25"/>
      <p:italic r:id="rId26"/>
    </p:embeddedFont>
    <p:embeddedFont>
      <p:font typeface="Sigma Sans" panose="02000000000000000000" pitchFamily="2" charset="0"/>
      <p:regular r:id="rId27"/>
      <p:italic r:id="rId28"/>
    </p:embeddedFont>
    <p:embeddedFont>
      <p:font typeface="Sigma Sans ExtraCondensed" panose="02000000000000000000" pitchFamily="2" charset="0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4F4F4"/>
    <a:srgbClr val="A6B3BE"/>
    <a:srgbClr val="ABB8C3"/>
    <a:srgbClr val="3D4649"/>
    <a:srgbClr val="0D181C"/>
    <a:srgbClr val="C9CCD4"/>
    <a:srgbClr val="E30613"/>
    <a:srgbClr val="787F92"/>
    <a:srgbClr val="1F2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1" autoAdjust="0"/>
    <p:restoredTop sz="94718"/>
  </p:normalViewPr>
  <p:slideViewPr>
    <p:cSldViewPr snapToGrid="0" snapToObjects="1">
      <p:cViewPr varScale="1">
        <p:scale>
          <a:sx n="79" d="100"/>
          <a:sy n="79" d="100"/>
        </p:scale>
        <p:origin x="10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3278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2EA8A8-C26F-4088-8ADE-11C92C7BA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498FE-4766-4DC4-B50F-BA31FA5DFC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D21E7-C694-4B40-B1AA-39E7257973B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CCEBE-2380-4EEF-95CE-1B38944A31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1288D-AE98-4433-AACC-26BF5F4FA6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DB749-23A4-44FC-9FFC-B73124B06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04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AF673-A28E-5543-AD7D-B5439D54C4C5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307B2-EFEB-E344-A232-54FF5D89E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34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307B2-EFEB-E344-A232-54FF5D89E75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44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307B2-EFEB-E344-A232-54FF5D89E75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48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307B2-EFEB-E344-A232-54FF5D89E75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25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svg"/><Relationship Id="rId7" Type="http://schemas.openxmlformats.org/officeDocument/2006/relationships/image" Target="../media/image2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itl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D56C8E4-7280-441C-892A-741F8B734C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1321200"/>
            <a:ext cx="6659564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3746D72-5704-400D-A655-44F6B69FE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6049" y="3735388"/>
            <a:ext cx="6659563" cy="28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4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Second headline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164223-F61E-484E-9E2F-B713A0505CA9}"/>
              </a:ext>
            </a:extLst>
          </p:cNvPr>
          <p:cNvSpPr/>
          <p:nvPr userDrawn="1"/>
        </p:nvSpPr>
        <p:spPr>
          <a:xfrm>
            <a:off x="1416049" y="3112293"/>
            <a:ext cx="598479" cy="5953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3D3768CB-CE14-47E9-9219-323B93577A31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92A650B7-17C8-4E12-A499-17035EA493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DBBD95F-1F38-1342-97FC-5D3E3D200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50" y="728663"/>
            <a:ext cx="10080625" cy="5847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02BA80CD-E98C-CD44-A564-87FE574A4439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2F9852B-7359-4F83-B9AF-049ABA3968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BDDBD81-3C76-45F4-9CD2-70539EA1095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6C0B9-3AF0-42D1-9510-6413AEA734FF}"/>
              </a:ext>
            </a:extLst>
          </p:cNvPr>
          <p:cNvSpPr/>
          <p:nvPr userDrawn="1"/>
        </p:nvSpPr>
        <p:spPr>
          <a:xfrm>
            <a:off x="1416050" y="3897087"/>
            <a:ext cx="10080624" cy="10885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rgbClr val="E6E6E6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8B3C8C42-F776-48F7-91CC-4D7BCE7CAB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43513" y="3334436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E30613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D58F27-D059-4CBD-A4BC-88ED0CC62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43513" y="4252013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0D181C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F8D69420-6B13-4B49-A2D4-9C25DA5388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637394" y="4755971"/>
            <a:ext cx="1944005" cy="266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239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455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671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594E7F4-4438-40A7-980D-EA8B9E14A76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47692" y="4252013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E30613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627C0A4-31AE-4E6B-BA67-6AEE79008A2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54434" y="1876089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0D181C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CD0E38B7-FBAA-4C27-849C-039BC62DF9A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148315" y="2380047"/>
            <a:ext cx="1944005" cy="266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239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455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671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46C59E1D-EB98-4265-ACBB-5101AA80FE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63533" y="3334436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E30613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76848708-A106-4BAB-99A4-BD50663D1E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63533" y="4252013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0D181C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43C0FEF6-40B9-4A3C-9FF6-60F30144722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657414" y="4755971"/>
            <a:ext cx="1944005" cy="266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239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455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671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ACF7D32F-6A18-487B-8B05-DB055F03B0C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81196" y="1876089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0D181C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3B228823-A8E0-4B29-AA60-1A21A22CABC8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9175077" y="2380047"/>
            <a:ext cx="1944005" cy="266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239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455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671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3BB245-9C05-4AC9-8EAA-52F6EFABECE3}"/>
              </a:ext>
            </a:extLst>
          </p:cNvPr>
          <p:cNvSpPr/>
          <p:nvPr userDrawn="1"/>
        </p:nvSpPr>
        <p:spPr>
          <a:xfrm rot="5400000">
            <a:off x="10148026" y="2770697"/>
            <a:ext cx="375699" cy="232159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A5DCA1C5-AE53-4B0B-8474-4F5299767DA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74454" y="4252013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E30613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905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DBBD95F-1F38-1342-97FC-5D3E3D200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50" y="728663"/>
            <a:ext cx="10080625" cy="5847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02BA80CD-E98C-CD44-A564-87FE574A4439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2F9852B-7359-4F83-B9AF-049ABA3968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BDDBD81-3C76-45F4-9CD2-70539EA1095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1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DBBD95F-1F38-1342-97FC-5D3E3D200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50" y="728663"/>
            <a:ext cx="10080625" cy="5847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02BA80CD-E98C-CD44-A564-87FE574A4439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2F9852B-7359-4F83-B9AF-049ABA3968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BDDBD81-3C76-45F4-9CD2-70539EA1095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03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021C762-D687-1349-A843-6CF05B7BBF3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16050" y="3009799"/>
            <a:ext cx="2272718" cy="21769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  <a:lvl2pPr>
              <a:defRPr>
                <a:solidFill>
                  <a:srgbClr val="3D4649"/>
                </a:solidFill>
                <a:latin typeface="+mn-lt"/>
              </a:defRPr>
            </a:lvl2pPr>
            <a:lvl3pPr>
              <a:defRPr>
                <a:solidFill>
                  <a:srgbClr val="3D4649"/>
                </a:solidFill>
                <a:latin typeface="+mn-lt"/>
              </a:defRPr>
            </a:lvl3pPr>
            <a:lvl4pPr>
              <a:defRPr>
                <a:solidFill>
                  <a:srgbClr val="3D4649"/>
                </a:solidFill>
                <a:latin typeface="+mn-lt"/>
              </a:defRPr>
            </a:lvl4pPr>
            <a:lvl5pPr>
              <a:defRPr>
                <a:solidFill>
                  <a:srgbClr val="3D4649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1082DCF1-0BD8-D144-B8C8-BED7CA1BDD07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3A7A2BC2-B135-4C3E-A254-508787AE3D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97AF0B5-1324-4256-A12B-40C81F7C4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21" name="Title 9">
            <a:extLst>
              <a:ext uri="{FF2B5EF4-FFF2-40B4-BE49-F238E27FC236}">
                <a16:creationId xmlns:a16="http://schemas.microsoft.com/office/drawing/2014/main" id="{C8CC617B-76B4-45F6-84C5-D4574DE80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50" y="728663"/>
            <a:ext cx="10080625" cy="5847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E35F7EB-E49C-44B9-93C6-A28F521471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16050" y="2015052"/>
            <a:ext cx="227271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D8F3BD68-FE50-4A76-8AB1-B3D994213F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8687" y="2015052"/>
            <a:ext cx="227271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65B2BBD3-93CA-4F3E-81A3-2CAD4FF239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21322" y="2015052"/>
            <a:ext cx="227271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CB4EB8D4-DF85-4EF1-A737-1B92587ED1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23956" y="2015052"/>
            <a:ext cx="227271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A402C8-D6E2-4E94-8F4A-A5C357E9D5C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018688" y="3009799"/>
            <a:ext cx="2272718" cy="21769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  <a:lvl2pPr>
              <a:defRPr>
                <a:solidFill>
                  <a:srgbClr val="3D4649"/>
                </a:solidFill>
                <a:latin typeface="+mn-lt"/>
              </a:defRPr>
            </a:lvl2pPr>
            <a:lvl3pPr>
              <a:defRPr>
                <a:solidFill>
                  <a:srgbClr val="3D4649"/>
                </a:solidFill>
                <a:latin typeface="+mn-lt"/>
              </a:defRPr>
            </a:lvl3pPr>
            <a:lvl4pPr>
              <a:defRPr>
                <a:solidFill>
                  <a:srgbClr val="3D4649"/>
                </a:solidFill>
                <a:latin typeface="+mn-lt"/>
              </a:defRPr>
            </a:lvl4pPr>
            <a:lvl5pPr>
              <a:defRPr>
                <a:solidFill>
                  <a:srgbClr val="3D4649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2258B7F-E86B-4F80-A51B-5C023F728A63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621323" y="3009799"/>
            <a:ext cx="2272718" cy="21769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  <a:lvl2pPr>
              <a:defRPr>
                <a:solidFill>
                  <a:srgbClr val="3D4649"/>
                </a:solidFill>
                <a:latin typeface="+mn-lt"/>
              </a:defRPr>
            </a:lvl2pPr>
            <a:lvl3pPr>
              <a:defRPr>
                <a:solidFill>
                  <a:srgbClr val="3D4649"/>
                </a:solidFill>
                <a:latin typeface="+mn-lt"/>
              </a:defRPr>
            </a:lvl3pPr>
            <a:lvl4pPr>
              <a:defRPr>
                <a:solidFill>
                  <a:srgbClr val="3D4649"/>
                </a:solidFill>
                <a:latin typeface="+mn-lt"/>
              </a:defRPr>
            </a:lvl4pPr>
            <a:lvl5pPr>
              <a:defRPr>
                <a:solidFill>
                  <a:srgbClr val="3D4649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6F70727-3362-4B33-B883-ED07C3672921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223957" y="3009799"/>
            <a:ext cx="2272718" cy="21769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  <a:lvl2pPr>
              <a:defRPr>
                <a:solidFill>
                  <a:srgbClr val="3D4649"/>
                </a:solidFill>
                <a:latin typeface="+mn-lt"/>
              </a:defRPr>
            </a:lvl2pPr>
            <a:lvl3pPr>
              <a:defRPr>
                <a:solidFill>
                  <a:srgbClr val="3D4649"/>
                </a:solidFill>
                <a:latin typeface="+mn-lt"/>
              </a:defRPr>
            </a:lvl3pPr>
            <a:lvl4pPr>
              <a:defRPr>
                <a:solidFill>
                  <a:srgbClr val="3D4649"/>
                </a:solidFill>
                <a:latin typeface="+mn-lt"/>
              </a:defRPr>
            </a:lvl4pPr>
            <a:lvl5pPr>
              <a:defRPr>
                <a:solidFill>
                  <a:srgbClr val="3D4649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75EF07-3EA3-4B7F-84DC-8B56676E9E8D}"/>
              </a:ext>
            </a:extLst>
          </p:cNvPr>
          <p:cNvSpPr/>
          <p:nvPr userDrawn="1"/>
        </p:nvSpPr>
        <p:spPr>
          <a:xfrm rot="2700000">
            <a:off x="2486035" y="2625788"/>
            <a:ext cx="132746" cy="132746"/>
          </a:xfrm>
          <a:prstGeom prst="rect">
            <a:avLst/>
          </a:prstGeom>
          <a:solidFill>
            <a:srgbClr val="0D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41532A-45BC-4194-8E08-42B4F9E43775}"/>
              </a:ext>
            </a:extLst>
          </p:cNvPr>
          <p:cNvSpPr/>
          <p:nvPr userDrawn="1"/>
        </p:nvSpPr>
        <p:spPr>
          <a:xfrm rot="2700000">
            <a:off x="5088672" y="2625787"/>
            <a:ext cx="132746" cy="132746"/>
          </a:xfrm>
          <a:prstGeom prst="rect">
            <a:avLst/>
          </a:prstGeom>
          <a:solidFill>
            <a:srgbClr val="0D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2284A0-235E-4005-81E4-6621D05C9A65}"/>
              </a:ext>
            </a:extLst>
          </p:cNvPr>
          <p:cNvSpPr/>
          <p:nvPr userDrawn="1"/>
        </p:nvSpPr>
        <p:spPr>
          <a:xfrm rot="2700000">
            <a:off x="7691307" y="2625787"/>
            <a:ext cx="132746" cy="132746"/>
          </a:xfrm>
          <a:prstGeom prst="rect">
            <a:avLst/>
          </a:prstGeom>
          <a:solidFill>
            <a:srgbClr val="0D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204E81-6C24-4F97-A868-9F2A39E5148D}"/>
              </a:ext>
            </a:extLst>
          </p:cNvPr>
          <p:cNvSpPr/>
          <p:nvPr userDrawn="1"/>
        </p:nvSpPr>
        <p:spPr>
          <a:xfrm rot="2700000">
            <a:off x="10293941" y="2625787"/>
            <a:ext cx="132746" cy="132746"/>
          </a:xfrm>
          <a:prstGeom prst="rect">
            <a:avLst/>
          </a:prstGeom>
          <a:solidFill>
            <a:srgbClr val="0D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B05647-CA03-40EC-BC9D-9EC8C47615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48911" y="7072202"/>
            <a:ext cx="3163290" cy="3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9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8620B9E7-5C95-4960-BEA2-6C3840D081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630" y="0"/>
            <a:ext cx="4381500" cy="6858000"/>
          </a:xfrm>
          <a:prstGeom prst="rect">
            <a:avLst/>
          </a:prstGeom>
        </p:spPr>
      </p:pic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02BA80CD-E98C-CD44-A564-87FE574A4439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2F9852B-7359-4F83-B9AF-049ABA3968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BDDBD81-3C76-45F4-9CD2-70539EA1095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7B2D06-888D-437F-A89C-3C185EC43334}"/>
              </a:ext>
            </a:extLst>
          </p:cNvPr>
          <p:cNvSpPr/>
          <p:nvPr userDrawn="1"/>
        </p:nvSpPr>
        <p:spPr>
          <a:xfrm>
            <a:off x="9135533" y="0"/>
            <a:ext cx="3081867" cy="6857999"/>
          </a:xfrm>
          <a:prstGeom prst="rect">
            <a:avLst/>
          </a:prstGeom>
          <a:solidFill>
            <a:srgbClr val="0D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9A59A2E-41E0-423F-B4F6-CBDFE903B4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11848" y="769868"/>
            <a:ext cx="1890116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868AFC8-A38E-4D3F-8965-ED815D94709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611849" y="1240505"/>
            <a:ext cx="1890115" cy="566245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rgbClr val="C9CCD4"/>
                </a:solidFill>
                <a:latin typeface="+mn-lt"/>
              </a:defRPr>
            </a:lvl1pPr>
            <a:lvl2pPr marL="241200" indent="0" algn="l">
              <a:buFont typeface="Arial" panose="020B0604020202020204" pitchFamily="34" charset="0"/>
              <a:buNone/>
              <a:defRPr/>
            </a:lvl2pPr>
            <a:lvl3pPr marL="455400" indent="0" algn="l">
              <a:buFont typeface="Arial" panose="020B0604020202020204" pitchFamily="34" charset="0"/>
              <a:buNone/>
              <a:defRPr/>
            </a:lvl3pPr>
            <a:lvl4pPr marL="671400" indent="0" algn="l">
              <a:buFont typeface="Arial" panose="020B0604020202020204" pitchFamily="34" charset="0"/>
              <a:buNone/>
              <a:defRPr/>
            </a:lvl4pPr>
            <a:lvl5pPr marL="8874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9C6F99C-B0BF-4694-9CF8-75B4546FCC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3295649" cy="1169551"/>
          </a:xfrm>
        </p:spPr>
        <p:txBody>
          <a:bodyPr wrap="square">
            <a:spAutoFit/>
          </a:bodyPr>
          <a:lstStyle>
            <a:lvl1pPr>
              <a:defRPr spc="150" baseline="0">
                <a:latin typeface="+mj-lt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DD5BB2-E5F1-4D1E-8AF3-81C925CBBC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6051" y="2238953"/>
            <a:ext cx="3295652" cy="393324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7A7E139-FA15-4C1B-B45E-FA53A58B7E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11848" y="2238835"/>
            <a:ext cx="1890116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454A414-DCF5-4CA6-8FA5-99A0DAA9231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611849" y="2709472"/>
            <a:ext cx="1890115" cy="566245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rgbClr val="C9CCD4"/>
                </a:solidFill>
                <a:latin typeface="+mn-lt"/>
              </a:defRPr>
            </a:lvl1pPr>
            <a:lvl2pPr marL="241200" indent="0" algn="l">
              <a:buFont typeface="Arial" panose="020B0604020202020204" pitchFamily="34" charset="0"/>
              <a:buNone/>
              <a:defRPr/>
            </a:lvl2pPr>
            <a:lvl3pPr marL="455400" indent="0" algn="l">
              <a:buFont typeface="Arial" panose="020B0604020202020204" pitchFamily="34" charset="0"/>
              <a:buNone/>
              <a:defRPr/>
            </a:lvl3pPr>
            <a:lvl4pPr marL="671400" indent="0" algn="l">
              <a:buFont typeface="Arial" panose="020B0604020202020204" pitchFamily="34" charset="0"/>
              <a:buNone/>
              <a:defRPr/>
            </a:lvl4pPr>
            <a:lvl5pPr marL="8874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441548D8-0066-4F08-B677-DD5E8B11551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11848" y="3724373"/>
            <a:ext cx="1890116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650BCA2-41A6-41C2-9122-A1A69B02AC5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611849" y="4195010"/>
            <a:ext cx="1890115" cy="566245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rgbClr val="C9CCD4"/>
                </a:solidFill>
                <a:latin typeface="+mn-lt"/>
              </a:defRPr>
            </a:lvl1pPr>
            <a:lvl2pPr marL="241200" indent="0" algn="l">
              <a:buFont typeface="Arial" panose="020B0604020202020204" pitchFamily="34" charset="0"/>
              <a:buNone/>
              <a:defRPr/>
            </a:lvl2pPr>
            <a:lvl3pPr marL="455400" indent="0" algn="l">
              <a:buFont typeface="Arial" panose="020B0604020202020204" pitchFamily="34" charset="0"/>
              <a:buNone/>
              <a:defRPr/>
            </a:lvl3pPr>
            <a:lvl4pPr marL="671400" indent="0" algn="l">
              <a:buFont typeface="Arial" panose="020B0604020202020204" pitchFamily="34" charset="0"/>
              <a:buNone/>
              <a:defRPr/>
            </a:lvl4pPr>
            <a:lvl5pPr marL="8874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F1629536-2681-4D58-AB8E-3B8389738C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1848" y="5200442"/>
            <a:ext cx="1890116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674A18C-4F57-4BDA-AE6E-DF286196E8E5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11849" y="5671080"/>
            <a:ext cx="1890115" cy="566245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>
                <a:solidFill>
                  <a:srgbClr val="C9CCD4"/>
                </a:solidFill>
                <a:latin typeface="+mn-lt"/>
              </a:defRPr>
            </a:lvl1pPr>
            <a:lvl2pPr marL="241200" indent="0" algn="l">
              <a:buFont typeface="Arial" panose="020B0604020202020204" pitchFamily="34" charset="0"/>
              <a:buNone/>
              <a:defRPr/>
            </a:lvl2pPr>
            <a:lvl3pPr marL="455400" indent="0" algn="l">
              <a:buFont typeface="Arial" panose="020B0604020202020204" pitchFamily="34" charset="0"/>
              <a:buNone/>
              <a:defRPr/>
            </a:lvl3pPr>
            <a:lvl4pPr marL="671400" indent="0" algn="l">
              <a:buFont typeface="Arial" panose="020B0604020202020204" pitchFamily="34" charset="0"/>
              <a:buNone/>
              <a:defRPr/>
            </a:lvl4pPr>
            <a:lvl5pPr marL="887400" indent="0" algn="l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21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rect spe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7B2D06-888D-437F-A89C-3C185EC43334}"/>
              </a:ext>
            </a:extLst>
          </p:cNvPr>
          <p:cNvSpPr/>
          <p:nvPr userDrawn="1"/>
        </p:nvSpPr>
        <p:spPr>
          <a:xfrm>
            <a:off x="5181602" y="0"/>
            <a:ext cx="7035798" cy="6857999"/>
          </a:xfrm>
          <a:prstGeom prst="rect">
            <a:avLst/>
          </a:prstGeom>
          <a:solidFill>
            <a:srgbClr val="0D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02BA80CD-E98C-CD44-A564-87FE574A4439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2F9852B-7359-4F83-B9AF-049ABA3968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BDDBD81-3C76-45F4-9CD2-70539EA1095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9C6F99C-B0BF-4694-9CF8-75B4546FCC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6824" y="1237238"/>
            <a:ext cx="3295649" cy="1169551"/>
          </a:xfrm>
        </p:spPr>
        <p:txBody>
          <a:bodyPr wrap="square">
            <a:spAutoFit/>
          </a:bodyPr>
          <a:lstStyle>
            <a:lvl1pPr>
              <a:defRPr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NAME</a:t>
            </a:r>
            <a:br>
              <a:rPr lang="ru-RU" dirty="0"/>
            </a:br>
            <a:r>
              <a:rPr lang="en-US" dirty="0"/>
              <a:t>SURNAME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DD5BB2-E5F1-4D1E-8AF3-81C925CBBC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3103" y="2812835"/>
            <a:ext cx="3203572" cy="33593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1215ACA-29AB-4B84-A66A-BD79776447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6824" y="2914434"/>
            <a:ext cx="1476375" cy="1228725"/>
          </a:xfrm>
          <a:prstGeom prst="rect">
            <a:avLst/>
          </a:prstGeom>
        </p:spPr>
      </p:pic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2F490BA3-1360-4926-A6B5-8EC4BC2FC7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6052" y="1321815"/>
            <a:ext cx="4210048" cy="42016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D23978F2-AE91-4C9C-A51C-83C0A3C77FCF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F7A3EAD4-5E67-4010-AD10-986783418E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EA8E74E-DF9A-403D-9A77-54BA1B3D152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61D8CF4-7626-476C-9DFC-38B220E229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16051" y="1684747"/>
            <a:ext cx="8444921" cy="44784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CE751D9D-0667-4907-AED6-09086840A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50" y="728663"/>
            <a:ext cx="10080625" cy="5847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0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Content side image">
    <p:bg>
      <p:bgPr>
        <a:solidFill>
          <a:srgbClr val="0D1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F06A436-18A2-5246-A5C7-C666E27CBC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35863" y="0"/>
            <a:ext cx="4656137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B65270-1D15-6542-B4F6-FEF2BF030F08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EBEBA2D-F25F-40F7-B4FB-9194D9F5E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B82F855-FA83-443B-88F7-7C75D1AD60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39B4BD-4221-45B2-8A94-1231FD786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5040314" cy="584775"/>
          </a:xfrm>
        </p:spPr>
        <p:txBody>
          <a:bodyPr wrap="square">
            <a:spAutoFit/>
          </a:bodyPr>
          <a:lstStyle>
            <a:lvl1pPr>
              <a:defRPr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4F9F44-C3D6-0C44-E513-B79AB93F29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16052" y="1684747"/>
            <a:ext cx="5201918" cy="44784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5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Four blocks">
    <p:bg>
      <p:bgPr>
        <a:solidFill>
          <a:srgbClr val="0D1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B65270-1D15-6542-B4F6-FEF2BF030F08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EBEBA2D-F25F-40F7-B4FB-9194D9F5E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B82F855-FA83-443B-88F7-7C75D1AD60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271DBEE-FC7C-4732-843C-F38F4B3B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10080626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8E761F3-8118-4356-BD06-6B65264157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6049" y="1881868"/>
            <a:ext cx="1266825" cy="13620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3C3B49-615F-4A83-8FF2-FF52529A33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8688" y="1881867"/>
            <a:ext cx="1562100" cy="13620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1197D3-EB99-4E7B-A00D-FC76C8FE61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214" y="1881866"/>
            <a:ext cx="1571625" cy="13620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88C7BB-01DD-4261-8EA0-51F3BF5DC35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23957" y="1881865"/>
            <a:ext cx="1619250" cy="13620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E3935A-51A3-4725-9056-BD2A525922D3}"/>
              </a:ext>
            </a:extLst>
          </p:cNvPr>
          <p:cNvSpPr/>
          <p:nvPr userDrawn="1"/>
        </p:nvSpPr>
        <p:spPr>
          <a:xfrm>
            <a:off x="1153886" y="2705213"/>
            <a:ext cx="10342788" cy="908051"/>
          </a:xfrm>
          <a:prstGeom prst="rect">
            <a:avLst/>
          </a:prstGeom>
          <a:solidFill>
            <a:srgbClr val="0D1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3FE3E5FB-80E9-40FE-8D65-0A5D3B9DB21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16050" y="3141320"/>
            <a:ext cx="22727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CA7AA89-C776-451E-8BC8-0673794E17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6050" y="2658333"/>
            <a:ext cx="2272718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AE34C83-5D52-4A25-89CD-607FB04CCA1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04182" y="3141320"/>
            <a:ext cx="22727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A1625FA-7E32-4352-86D3-28CA27EDFE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4182" y="2658333"/>
            <a:ext cx="2272718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B03AA883-D5F2-4104-8C1D-1F0F7416606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614069" y="3141320"/>
            <a:ext cx="22727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8D89106-8819-4598-BA2D-4143A1A6BC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14069" y="2658333"/>
            <a:ext cx="2272718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AA5E04AA-22CA-4910-A320-96787E285C8C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213265" y="3141320"/>
            <a:ext cx="22727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684D745-6F4F-4F96-90F5-C60F3971D8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13265" y="2658333"/>
            <a:ext cx="2272718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6115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 Three blocks with a photo">
    <p:bg>
      <p:bgPr>
        <a:solidFill>
          <a:srgbClr val="0D1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0C90A761-E7E2-9949-BF36-5124B9E49C8E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8EE051BD-7AF9-4F3F-9685-4CCEB3F8C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D2801B4-9416-4BE4-BEE2-EDC84D1670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E4FA308-46F0-4ED0-9418-A85B32850C3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16049" y="3868736"/>
            <a:ext cx="2988000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1E57FCB-8B0A-4422-8598-B6D11FBDBE1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944106" y="3868736"/>
            <a:ext cx="2988000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374566CC-874D-48C9-A5CD-7D333538552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97789" y="3868736"/>
            <a:ext cx="2988000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9AD5C57-AE51-4C68-BDC3-27B8AE32F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10080626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ABAF5FD5-1DDA-4F4D-AA11-83A1E2D03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6049" y="3385749"/>
            <a:ext cx="2988000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B228048-DAF2-4B70-9115-BA7C9DBF18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4106" y="3385749"/>
            <a:ext cx="2988000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02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75F23814-B770-46EC-82D9-8ED1010D73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3935" y="3385749"/>
            <a:ext cx="2988000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03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5C757FD-CEC6-4B88-ADE0-E5ADD053F0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6052" y="1663562"/>
            <a:ext cx="2987996" cy="14428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300A218-D6BA-4094-BE66-252E8B986D4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944106" y="1663562"/>
            <a:ext cx="2987996" cy="14428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497B1FF-2749-4F47-9EA5-49A559A9E43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04825" y="1663562"/>
            <a:ext cx="2987996" cy="14428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8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itl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D56C8E4-7280-441C-892A-741F8B734C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1321200"/>
            <a:ext cx="6659564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3746D72-5704-400D-A655-44F6B69FE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6049" y="3735388"/>
            <a:ext cx="6659563" cy="28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400" b="0" i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Second headline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2B2C252-100F-45DF-8289-18F59A0D8E93}"/>
              </a:ext>
            </a:extLst>
          </p:cNvPr>
          <p:cNvSpPr/>
          <p:nvPr userDrawn="1"/>
        </p:nvSpPr>
        <p:spPr>
          <a:xfrm>
            <a:off x="1416049" y="3112293"/>
            <a:ext cx="598479" cy="5953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0061BAFE-F9F4-E44D-B80E-4B54C20F92AE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E849891A-0302-4856-9A97-E02D0F47B22A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FE6DF687-27F9-4706-8060-0305B2E67E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6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hree blocks">
    <p:bg>
      <p:bgPr>
        <a:solidFill>
          <a:srgbClr val="0D1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B65270-1D15-6542-B4F6-FEF2BF030F08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EBEBA2D-F25F-40F7-B4FB-9194D9F5E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B82F855-FA83-443B-88F7-7C75D1AD60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271DBEE-FC7C-4732-843C-F38F4B3B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10080626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3EBB46-317C-4F97-9704-5F97D1661104}"/>
              </a:ext>
            </a:extLst>
          </p:cNvPr>
          <p:cNvCxnSpPr>
            <a:cxnSpLocks/>
          </p:cNvCxnSpPr>
          <p:nvPr userDrawn="1"/>
        </p:nvCxnSpPr>
        <p:spPr>
          <a:xfrm>
            <a:off x="1416049" y="1783080"/>
            <a:ext cx="0" cy="4198620"/>
          </a:xfrm>
          <a:prstGeom prst="line">
            <a:avLst/>
          </a:prstGeom>
          <a:ln w="12700">
            <a:solidFill>
              <a:srgbClr val="3D4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3E7D56-21F1-4E2F-B386-5CB5FDA19586}"/>
              </a:ext>
            </a:extLst>
          </p:cNvPr>
          <p:cNvCxnSpPr>
            <a:cxnSpLocks/>
          </p:cNvCxnSpPr>
          <p:nvPr userDrawn="1"/>
        </p:nvCxnSpPr>
        <p:spPr>
          <a:xfrm>
            <a:off x="1416049" y="1790700"/>
            <a:ext cx="0" cy="609600"/>
          </a:xfrm>
          <a:prstGeom prst="line">
            <a:avLst/>
          </a:prstGeom>
          <a:ln w="12700">
            <a:solidFill>
              <a:srgbClr val="E30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157DA4-490B-454E-8377-EF91F5496498}"/>
              </a:ext>
            </a:extLst>
          </p:cNvPr>
          <p:cNvCxnSpPr>
            <a:cxnSpLocks/>
          </p:cNvCxnSpPr>
          <p:nvPr userDrawn="1"/>
        </p:nvCxnSpPr>
        <p:spPr>
          <a:xfrm>
            <a:off x="4920715" y="1783080"/>
            <a:ext cx="0" cy="4198620"/>
          </a:xfrm>
          <a:prstGeom prst="line">
            <a:avLst/>
          </a:prstGeom>
          <a:ln w="12700">
            <a:solidFill>
              <a:srgbClr val="3D4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84B561-7BA4-4881-B1F1-11361F04301A}"/>
              </a:ext>
            </a:extLst>
          </p:cNvPr>
          <p:cNvCxnSpPr>
            <a:cxnSpLocks/>
          </p:cNvCxnSpPr>
          <p:nvPr userDrawn="1"/>
        </p:nvCxnSpPr>
        <p:spPr>
          <a:xfrm>
            <a:off x="4920715" y="1790700"/>
            <a:ext cx="0" cy="609600"/>
          </a:xfrm>
          <a:prstGeom prst="line">
            <a:avLst/>
          </a:prstGeom>
          <a:ln w="12700">
            <a:solidFill>
              <a:srgbClr val="E30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FB627B-0475-4DC8-B0F2-023E7C5D67EB}"/>
              </a:ext>
            </a:extLst>
          </p:cNvPr>
          <p:cNvCxnSpPr>
            <a:cxnSpLocks/>
          </p:cNvCxnSpPr>
          <p:nvPr userDrawn="1"/>
        </p:nvCxnSpPr>
        <p:spPr>
          <a:xfrm>
            <a:off x="8425387" y="1783080"/>
            <a:ext cx="0" cy="4198620"/>
          </a:xfrm>
          <a:prstGeom prst="line">
            <a:avLst/>
          </a:prstGeom>
          <a:ln w="12700">
            <a:solidFill>
              <a:srgbClr val="3D4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3CB4F3-791E-4FF6-848A-6C2E2EBCABBE}"/>
              </a:ext>
            </a:extLst>
          </p:cNvPr>
          <p:cNvCxnSpPr>
            <a:cxnSpLocks/>
          </p:cNvCxnSpPr>
          <p:nvPr userDrawn="1"/>
        </p:nvCxnSpPr>
        <p:spPr>
          <a:xfrm>
            <a:off x="8425387" y="1790700"/>
            <a:ext cx="0" cy="609600"/>
          </a:xfrm>
          <a:prstGeom prst="line">
            <a:avLst/>
          </a:prstGeom>
          <a:ln w="12700">
            <a:solidFill>
              <a:srgbClr val="E30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E2F1C407-C9DA-4B31-AF01-936047F391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670052" y="2582332"/>
            <a:ext cx="28088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F3A28990-EA8D-4CBE-A757-46A355A616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0052" y="1743879"/>
            <a:ext cx="2808818" cy="738664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01</a:t>
            </a:r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982E1CE9-D3AA-42E2-AB1F-FD8AF6FC48E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174718" y="2582331"/>
            <a:ext cx="28088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AEE3CAF-7963-4B05-A683-33AE7F679F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4718" y="1743879"/>
            <a:ext cx="2808818" cy="738664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02</a:t>
            </a: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1733CB05-B11F-47FD-8C7B-9C8405BB8E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679390" y="2582331"/>
            <a:ext cx="28088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4D1C5A65-8137-4FC6-9F0E-46665EE8462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79390" y="1743879"/>
            <a:ext cx="2808818" cy="738664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345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imeline">
    <p:bg>
      <p:bgPr>
        <a:solidFill>
          <a:srgbClr val="0D1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B65270-1D15-6542-B4F6-FEF2BF030F08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EBEBA2D-F25F-40F7-B4FB-9194D9F5E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B82F855-FA83-443B-88F7-7C75D1AD60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271DBEE-FC7C-4732-843C-F38F4B3B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10080626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3C5BE-6612-4845-B064-D88D203BB763}"/>
              </a:ext>
            </a:extLst>
          </p:cNvPr>
          <p:cNvSpPr/>
          <p:nvPr userDrawn="1"/>
        </p:nvSpPr>
        <p:spPr>
          <a:xfrm>
            <a:off x="1416050" y="3897087"/>
            <a:ext cx="10080624" cy="108857"/>
          </a:xfrm>
          <a:prstGeom prst="rect">
            <a:avLst/>
          </a:prstGeom>
          <a:solidFill>
            <a:srgbClr val="3D4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rgbClr val="E6E6E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C4D96-EF96-4E5A-A8EC-6DA59A00B5D3}"/>
              </a:ext>
            </a:extLst>
          </p:cNvPr>
          <p:cNvSpPr/>
          <p:nvPr userDrawn="1"/>
        </p:nvSpPr>
        <p:spPr>
          <a:xfrm rot="5400000">
            <a:off x="10148026" y="2770697"/>
            <a:ext cx="375699" cy="2321598"/>
          </a:xfrm>
          <a:prstGeom prst="rect">
            <a:avLst/>
          </a:prstGeom>
          <a:gradFill>
            <a:gsLst>
              <a:gs pos="0">
                <a:srgbClr val="0D181C"/>
              </a:gs>
              <a:gs pos="100000">
                <a:srgbClr val="0D181C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D03C30A-C5D8-45C6-AD9F-7FD4184CD1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43513" y="3334436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E30613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F51BF06-2780-4F5E-8006-FA2147247A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43513" y="4252013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EA6BA504-45FB-45F7-B59E-7F6AF256128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637394" y="4755971"/>
            <a:ext cx="1944005" cy="266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239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455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671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0C31CD01-FF86-4F78-9384-DEA4230674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47692" y="4252013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E30613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48E47E69-2105-440D-96EE-1CCDF703057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54434" y="1876089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473FDF82-9270-4876-BD14-CBE849E844A1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148315" y="2380047"/>
            <a:ext cx="1944005" cy="266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239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455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671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973D25F4-929A-4712-AA02-B76CE4349E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63533" y="3334436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E30613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CE7AC568-667B-4186-A043-48D366F734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63533" y="4252013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41" name="Content Placeholder 7">
            <a:extLst>
              <a:ext uri="{FF2B5EF4-FFF2-40B4-BE49-F238E27FC236}">
                <a16:creationId xmlns:a16="http://schemas.microsoft.com/office/drawing/2014/main" id="{A27F6ECF-8BD8-4E78-81C0-12942A05E19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657414" y="4755971"/>
            <a:ext cx="1944005" cy="266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239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455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671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2B75DD9F-D82B-4F6D-97AC-112EAFA9B78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81196" y="1876089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54FE9B31-C362-4197-99A8-7CBCB466271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9175077" y="2380047"/>
            <a:ext cx="1944005" cy="26616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F4F4F4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239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455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671400" indent="0">
              <a:buNone/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E1C533E8-DAE0-4C06-B65C-F29511AEE4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74454" y="4252013"/>
            <a:ext cx="1939779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rgbClr val="E30613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020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B65270-1D15-6542-B4F6-FEF2BF030F08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EBEBA2D-F25F-40F7-B4FB-9194D9F5E4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B82F855-FA83-443B-88F7-7C75D1AD60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271DBEE-FC7C-4732-843C-F38F4B3B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10080626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0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: Empty">
    <p:bg>
      <p:bgPr>
        <a:solidFill>
          <a:srgbClr val="0D1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B65270-1D15-6542-B4F6-FEF2BF030F08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EBEBA2D-F25F-40F7-B4FB-9194D9F5E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B82F855-FA83-443B-88F7-7C75D1AD60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271DBEE-FC7C-4732-843C-F38F4B3B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10080626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78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D952B4-8F31-4D2C-BD8D-7F388FFDD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2690336"/>
            <a:ext cx="10080626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881B3DE9-DE59-C14E-9993-1BA667D19655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FF808005-933D-44D9-BDA8-4EA457CD47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F03CA8-9070-447E-BD2F-7EA5A16236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2690336"/>
            <a:ext cx="10080626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7FF26F70-AD7E-084B-A50F-5A3353AF8A0A}"/>
              </a:ext>
            </a:extLst>
          </p:cNvPr>
          <p:cNvCxnSpPr>
            <a:cxnSpLocks/>
          </p:cNvCxnSpPr>
          <p:nvPr userDrawn="1"/>
        </p:nvCxnSpPr>
        <p:spPr>
          <a:xfrm>
            <a:off x="695325" y="0"/>
            <a:ext cx="0" cy="6857999"/>
          </a:xfrm>
          <a:prstGeom prst="line">
            <a:avLst/>
          </a:prstGeom>
          <a:ln>
            <a:solidFill>
              <a:srgbClr val="C9CCD4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DD1EE5C3-2995-435F-946F-F86D4E06BD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359" y="591198"/>
            <a:ext cx="1033665" cy="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6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Titl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E5FA0C9-FBD9-4523-9CCB-97266A4258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4F9947A2-B6BF-43E7-BEFD-B6E81B8C3F7D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2F9CBF1D-CE67-440D-8FB7-3827DA17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1321200"/>
            <a:ext cx="6659564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32F1F5AE-005C-4639-8208-E38919650B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6049" y="3735388"/>
            <a:ext cx="6659563" cy="28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400" b="0" i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Second headline</a:t>
            </a:r>
          </a:p>
        </p:txBody>
      </p:sp>
      <p:sp>
        <p:nvSpPr>
          <p:cNvPr id="16" name="Прямоугольник 6">
            <a:extLst>
              <a:ext uri="{FF2B5EF4-FFF2-40B4-BE49-F238E27FC236}">
                <a16:creationId xmlns:a16="http://schemas.microsoft.com/office/drawing/2014/main" id="{D28D3E16-DA52-4211-850D-EBC0BDB95647}"/>
              </a:ext>
            </a:extLst>
          </p:cNvPr>
          <p:cNvSpPr/>
          <p:nvPr userDrawn="1"/>
        </p:nvSpPr>
        <p:spPr>
          <a:xfrm>
            <a:off x="1416049" y="3112293"/>
            <a:ext cx="598479" cy="5953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4842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Titl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E5FA0C9-FBD9-4523-9CCB-97266A4258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4F9947A2-B6BF-43E7-BEFD-B6E81B8C3F7D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2F9CBF1D-CE67-440D-8FB7-3827DA178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1321200"/>
            <a:ext cx="6659564" cy="147732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sz="48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32F1F5AE-005C-4639-8208-E38919650B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6049" y="3735388"/>
            <a:ext cx="6659563" cy="28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400" b="0" i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Second headline</a:t>
            </a:r>
          </a:p>
        </p:txBody>
      </p:sp>
      <p:sp>
        <p:nvSpPr>
          <p:cNvPr id="16" name="Прямоугольник 6">
            <a:extLst>
              <a:ext uri="{FF2B5EF4-FFF2-40B4-BE49-F238E27FC236}">
                <a16:creationId xmlns:a16="http://schemas.microsoft.com/office/drawing/2014/main" id="{D28D3E16-DA52-4211-850D-EBC0BDB95647}"/>
              </a:ext>
            </a:extLst>
          </p:cNvPr>
          <p:cNvSpPr/>
          <p:nvPr userDrawn="1"/>
        </p:nvSpPr>
        <p:spPr>
          <a:xfrm>
            <a:off x="1416049" y="3112293"/>
            <a:ext cx="598479" cy="5953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9554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4042EFA7-1243-EE4D-A8DA-0F248E5D1DD3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91AD28-4BC1-984E-A30C-D678349702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16051" y="1684747"/>
            <a:ext cx="8444921" cy="187686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DBBD95F-1F38-1342-97FC-5D3E3D200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50" y="728663"/>
            <a:ext cx="10080625" cy="5847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7FA298-DB2A-4F9C-900F-F705C1390F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82B429DD-234A-4832-90FA-A64335643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99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Content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0BBB991-3A04-4FC2-88E2-E9436B4464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35863" y="0"/>
            <a:ext cx="4656137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aseline="0"/>
            </a:lvl1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0B456B-08BB-4325-8FDB-879761452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5040314" cy="584775"/>
          </a:xfrm>
        </p:spPr>
        <p:txBody>
          <a:bodyPr wrap="square">
            <a:spAutoFit/>
          </a:bodyPr>
          <a:lstStyle>
            <a:lvl1pPr>
              <a:defRPr spc="150" baseline="0">
                <a:latin typeface="+mj-lt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821E63B6-9B5E-C54E-B07F-8B5AD6CBA046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2553E7B6-1E3D-4949-8A5F-A1A68EE73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9CBBD83-0FB3-49B9-A82E-9D7A4B6A7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025DBCC7-286B-D0F5-D8CD-DDC011F86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16052" y="1684746"/>
            <a:ext cx="5270496" cy="187545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060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Fou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DBBD95F-1F38-1342-97FC-5D3E3D200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50" y="728663"/>
            <a:ext cx="10080625" cy="58477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02BA80CD-E98C-CD44-A564-87FE574A4439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2F9852B-7359-4F83-B9AF-049ABA3968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BDDBD81-3C76-45F4-9CD2-70539EA1095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08719F2-20A4-49C0-8023-4659A6EA4A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6049" y="1881868"/>
            <a:ext cx="1266825" cy="13620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4B981B9-874C-4944-8397-64F36885776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8688" y="1881867"/>
            <a:ext cx="1562100" cy="13620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758E79C-960D-44C7-BFAF-6C5CBEB2345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214" y="1881866"/>
            <a:ext cx="1571625" cy="136207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0F4B8F7-932B-456A-9F63-8D01537FEF6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23957" y="1881865"/>
            <a:ext cx="1619250" cy="13620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6089B9-04FC-408E-86A0-6BDF1DBF6481}"/>
              </a:ext>
            </a:extLst>
          </p:cNvPr>
          <p:cNvSpPr/>
          <p:nvPr userDrawn="1"/>
        </p:nvSpPr>
        <p:spPr>
          <a:xfrm>
            <a:off x="1153886" y="2705213"/>
            <a:ext cx="10342788" cy="908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7DDAA850-664C-43AE-8510-F545F5E50A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16050" y="3141320"/>
            <a:ext cx="2272718" cy="18768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17E01516-ED1A-418A-BD44-08BD3D3C0C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6050" y="2666740"/>
            <a:ext cx="2272718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5C10FCBD-2A7A-4E44-999D-234B74DBE75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04182" y="3141320"/>
            <a:ext cx="2272718" cy="18768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C9BE60D-C264-4D67-A353-164FD09CBC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4182" y="2666740"/>
            <a:ext cx="2272718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40" name="Content Placeholder 7">
            <a:extLst>
              <a:ext uri="{FF2B5EF4-FFF2-40B4-BE49-F238E27FC236}">
                <a16:creationId xmlns:a16="http://schemas.microsoft.com/office/drawing/2014/main" id="{BA8915CF-FD8E-4051-BE25-D0D03F10A31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614069" y="3141320"/>
            <a:ext cx="2272718" cy="18768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15100A61-C574-4012-9388-698CF6D240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14069" y="2666740"/>
            <a:ext cx="2272718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CE5BAFB5-D940-4CA5-8401-D4C1F65D7508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213265" y="3141320"/>
            <a:ext cx="2272718" cy="18768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A89321C-8186-46F6-96AC-90F39A279FF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13265" y="2666740"/>
            <a:ext cx="2272718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835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Three blocks with 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04B85C93-95C1-418E-954D-B3F21D1924B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16049" y="3919538"/>
            <a:ext cx="2988000" cy="18768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C09F2081-5A5D-48AE-94D8-8EE041B44CF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944106" y="3919538"/>
            <a:ext cx="2988000" cy="18768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E705E049-74D4-483D-AEC2-17658F59CFC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08675" y="3919538"/>
            <a:ext cx="2988000" cy="18768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8F5A79D0-2760-4CC3-BC8D-B156E1BA9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10080626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800" baseline="0">
                <a:solidFill>
                  <a:srgbClr val="172226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57B2A-A027-254C-9BBB-735A55CD5A91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6D26B064-02AB-470C-8F15-6449F44956F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5477654-F524-4429-B80E-AEF5E26F71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E562729-2026-4A93-A3D9-A3717482FC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6049" y="3444958"/>
            <a:ext cx="2988000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0341C022-F63B-4997-B7AC-84DADF722B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4106" y="3444958"/>
            <a:ext cx="2988000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80884D5-C419-4512-A19D-D4FD5277EC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10263" y="3444958"/>
            <a:ext cx="2988000" cy="36933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r>
              <a:rPr lang="en-US" dirty="0"/>
              <a:t>01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5F5DC947-4028-4B22-AF44-75A9DF9AE0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6052" y="1663562"/>
            <a:ext cx="2987996" cy="14428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945BAEBC-3692-4E1C-957A-9F052CDA17F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944106" y="1663562"/>
            <a:ext cx="2987996" cy="14428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4096A22-2CDB-4CE9-B98F-0CFB067CD6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10267" y="1663562"/>
            <a:ext cx="2987996" cy="14428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Thre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8F5A79D0-2760-4CC3-BC8D-B156E1BA9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049" y="728663"/>
            <a:ext cx="10080626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800" baseline="0">
                <a:solidFill>
                  <a:srgbClr val="172226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57B2A-A027-254C-9BBB-735A55CD5A91}"/>
              </a:ext>
            </a:extLst>
          </p:cNvPr>
          <p:cNvCxnSpPr>
            <a:cxnSpLocks/>
          </p:cNvCxnSpPr>
          <p:nvPr userDrawn="1"/>
        </p:nvCxnSpPr>
        <p:spPr>
          <a:xfrm>
            <a:off x="695325" y="1"/>
            <a:ext cx="0" cy="6857999"/>
          </a:xfrm>
          <a:prstGeom prst="line">
            <a:avLst/>
          </a:prstGeom>
          <a:ln>
            <a:solidFill>
              <a:srgbClr val="787F92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6D26B064-02AB-470C-8F15-6449F44956F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5477654-F524-4429-B80E-AEF5E26F71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173702" y="591541"/>
            <a:ext cx="1033665" cy="28306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3CF421-3F63-4BC7-B708-E08EDC972615}"/>
              </a:ext>
            </a:extLst>
          </p:cNvPr>
          <p:cNvCxnSpPr>
            <a:cxnSpLocks/>
          </p:cNvCxnSpPr>
          <p:nvPr userDrawn="1"/>
        </p:nvCxnSpPr>
        <p:spPr>
          <a:xfrm>
            <a:off x="1416049" y="1783080"/>
            <a:ext cx="0" cy="419862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A25640-AF6F-4FD2-AD17-CE2608A4718F}"/>
              </a:ext>
            </a:extLst>
          </p:cNvPr>
          <p:cNvCxnSpPr>
            <a:cxnSpLocks/>
          </p:cNvCxnSpPr>
          <p:nvPr userDrawn="1"/>
        </p:nvCxnSpPr>
        <p:spPr>
          <a:xfrm>
            <a:off x="1416049" y="1790700"/>
            <a:ext cx="0" cy="609600"/>
          </a:xfrm>
          <a:prstGeom prst="line">
            <a:avLst/>
          </a:prstGeom>
          <a:ln w="12700">
            <a:solidFill>
              <a:srgbClr val="E30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1509D7-CEFB-46CD-9601-0DD41F28DB1C}"/>
              </a:ext>
            </a:extLst>
          </p:cNvPr>
          <p:cNvCxnSpPr>
            <a:cxnSpLocks/>
          </p:cNvCxnSpPr>
          <p:nvPr userDrawn="1"/>
        </p:nvCxnSpPr>
        <p:spPr>
          <a:xfrm>
            <a:off x="4920715" y="1783080"/>
            <a:ext cx="0" cy="419862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9D569F-A7EE-48DF-8414-9042348623E5}"/>
              </a:ext>
            </a:extLst>
          </p:cNvPr>
          <p:cNvCxnSpPr>
            <a:cxnSpLocks/>
          </p:cNvCxnSpPr>
          <p:nvPr userDrawn="1"/>
        </p:nvCxnSpPr>
        <p:spPr>
          <a:xfrm>
            <a:off x="4920715" y="1790700"/>
            <a:ext cx="0" cy="609600"/>
          </a:xfrm>
          <a:prstGeom prst="line">
            <a:avLst/>
          </a:prstGeom>
          <a:ln w="12700">
            <a:solidFill>
              <a:srgbClr val="E30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ACF260-69C0-4212-BC07-266F995F942D}"/>
              </a:ext>
            </a:extLst>
          </p:cNvPr>
          <p:cNvCxnSpPr>
            <a:cxnSpLocks/>
          </p:cNvCxnSpPr>
          <p:nvPr userDrawn="1"/>
        </p:nvCxnSpPr>
        <p:spPr>
          <a:xfrm>
            <a:off x="8425387" y="1783080"/>
            <a:ext cx="0" cy="4198620"/>
          </a:xfrm>
          <a:prstGeom prst="line">
            <a:avLst/>
          </a:prstGeom>
          <a:ln w="127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C79A68F-4587-4674-BC50-607B4F6C7FA0}"/>
              </a:ext>
            </a:extLst>
          </p:cNvPr>
          <p:cNvCxnSpPr>
            <a:cxnSpLocks/>
          </p:cNvCxnSpPr>
          <p:nvPr userDrawn="1"/>
        </p:nvCxnSpPr>
        <p:spPr>
          <a:xfrm>
            <a:off x="8425387" y="1790700"/>
            <a:ext cx="0" cy="609600"/>
          </a:xfrm>
          <a:prstGeom prst="line">
            <a:avLst/>
          </a:prstGeom>
          <a:ln w="12700">
            <a:solidFill>
              <a:srgbClr val="E30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21D42D55-3474-4FCF-9752-7CFE0C147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670052" y="2582332"/>
            <a:ext cx="28088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AB6B694-D3D5-4DA8-8DC3-65300E7EA1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0052" y="1743879"/>
            <a:ext cx="2808818" cy="738664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01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614789-C488-4AA2-B710-53618A33103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174718" y="2582331"/>
            <a:ext cx="28088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DEFD946-A167-4A54-9D04-41CDBDCF8A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4718" y="1743879"/>
            <a:ext cx="2808818" cy="738664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02</a:t>
            </a:r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3D604D6-F92C-47BA-813A-E2B60BBB5DD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679390" y="2582331"/>
            <a:ext cx="2808818" cy="1876860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300" baseline="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B535DDC3-0389-4893-BBB4-B104EDE429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79390" y="1743879"/>
            <a:ext cx="2808818" cy="738664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lang="en-US" sz="2400" b="0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  <a:r>
              <a:rPr lang="ru-RU" dirty="0"/>
              <a:t> </a:t>
            </a:r>
            <a:br>
              <a:rPr lang="ru-RU" dirty="0"/>
            </a:br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96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718DE5-C168-7B4D-ACCC-3E035F4D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50" y="728663"/>
            <a:ext cx="10080625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06BE7-5F62-F84B-81F8-6C5317625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50" y="1730829"/>
            <a:ext cx="10080625" cy="18768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C2906-4390-9C49-9242-9412BC28C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163200"/>
            <a:ext cx="694800" cy="6948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300" b="0" i="0">
                <a:solidFill>
                  <a:srgbClr val="3D4649"/>
                </a:solidFill>
                <a:latin typeface="+mn-lt"/>
              </a:defRPr>
            </a:lvl1pPr>
          </a:lstStyle>
          <a:p>
            <a:fld id="{BEBBAB50-750E-4440-A86C-A269EF5F21F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03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6" r:id="rId3"/>
    <p:sldLayoutId id="2147483686" r:id="rId4"/>
    <p:sldLayoutId id="2147483649" r:id="rId5"/>
    <p:sldLayoutId id="2147483657" r:id="rId6"/>
    <p:sldLayoutId id="2147483687" r:id="rId7"/>
    <p:sldLayoutId id="2147483659" r:id="rId8"/>
    <p:sldLayoutId id="2147483679" r:id="rId9"/>
    <p:sldLayoutId id="2147483662" r:id="rId10"/>
    <p:sldLayoutId id="2147483684" r:id="rId11"/>
    <p:sldLayoutId id="2147483690" r:id="rId12"/>
    <p:sldLayoutId id="2147483691" r:id="rId13"/>
    <p:sldLayoutId id="2147483677" r:id="rId14"/>
    <p:sldLayoutId id="2147483678" r:id="rId15"/>
    <p:sldLayoutId id="2147483664" r:id="rId16"/>
    <p:sldLayoutId id="2147483665" r:id="rId17"/>
    <p:sldLayoutId id="2147483689" r:id="rId18"/>
    <p:sldLayoutId id="2147483671" r:id="rId19"/>
    <p:sldLayoutId id="2147483682" r:id="rId20"/>
    <p:sldLayoutId id="2147483693" r:id="rId21"/>
    <p:sldLayoutId id="2147483683" r:id="rId22"/>
    <p:sldLayoutId id="2147483685" r:id="rId23"/>
    <p:sldLayoutId id="2147483673" r:id="rId24"/>
    <p:sldLayoutId id="2147483676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00" b="0" i="0" kern="1200">
          <a:solidFill>
            <a:srgbClr val="0D181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800"/>
        </a:spcAft>
        <a:buClr>
          <a:srgbClr val="E30613"/>
        </a:buClr>
        <a:buFont typeface="Wingdings" pitchFamily="2" charset="2"/>
        <a:buChar char="§"/>
        <a:defRPr sz="1300" b="0" i="0" kern="1200">
          <a:solidFill>
            <a:srgbClr val="3D4649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1pPr>
      <a:lvl2pPr marL="468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800"/>
        </a:spcAft>
        <a:buClr>
          <a:srgbClr val="E30613"/>
        </a:buClr>
        <a:buFont typeface="Wingdings" pitchFamily="2" charset="2"/>
        <a:buChar char="§"/>
        <a:defRPr sz="1300" b="0" i="0" kern="1200">
          <a:solidFill>
            <a:srgbClr val="3D4649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2pPr>
      <a:lvl3pPr marL="684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800"/>
        </a:spcAft>
        <a:buClr>
          <a:srgbClr val="E30613"/>
        </a:buClr>
        <a:buFont typeface="Wingdings" pitchFamily="2" charset="2"/>
        <a:buChar char="§"/>
        <a:defRPr sz="1300" b="0" i="0" kern="1200">
          <a:solidFill>
            <a:srgbClr val="3D4649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3pPr>
      <a:lvl4pPr marL="900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800"/>
        </a:spcAft>
        <a:buClr>
          <a:srgbClr val="E30613"/>
        </a:buClr>
        <a:buFont typeface="Wingdings" pitchFamily="2" charset="2"/>
        <a:buChar char="§"/>
        <a:defRPr sz="1300" b="0" i="0" kern="1200">
          <a:solidFill>
            <a:srgbClr val="3D4649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4pPr>
      <a:lvl5pPr marL="111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800"/>
        </a:spcAft>
        <a:buClr>
          <a:srgbClr val="E30613"/>
        </a:buClr>
        <a:buFont typeface="Wingdings" pitchFamily="2" charset="2"/>
        <a:buChar char="§"/>
        <a:defRPr sz="1300" b="0" i="0" kern="1200">
          <a:solidFill>
            <a:srgbClr val="3D4649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38" userDrawn="1">
          <p15:clr>
            <a:srgbClr val="F26B43"/>
          </p15:clr>
        </p15:guide>
        <p15:guide id="3" pos="892" userDrawn="1">
          <p15:clr>
            <a:srgbClr val="F26B43"/>
          </p15:clr>
        </p15:guide>
        <p15:guide id="5" pos="724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orient="horz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java-19-record-patterns" TargetMode="External"/><Relationship Id="rId2" Type="http://schemas.openxmlformats.org/officeDocument/2006/relationships/hyperlink" Target="https://openjdk.org/jeps/444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hyperlink" Target="https://www.baeldung.com/java-unnamed-patterns-variabl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ppycoders.eu/java/virtual-threads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happycoders.eu/java/virtual-threads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he-complete-history-of-java-programming-language/" TargetMode="External"/><Relationship Id="rId2" Type="http://schemas.openxmlformats.org/officeDocument/2006/relationships/hyperlink" Target="https://medium.com/javarevisited/java-17-vs-java-11-exploring-the-latest-features-and-improvements-6d13290e4e1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CY_6yq11DEM&amp;ab_channel=MadeEasy" TargetMode="External"/><Relationship Id="rId5" Type="http://schemas.openxmlformats.org/officeDocument/2006/relationships/hyperlink" Target="https://pretius.com/blog/java-21-features/" TargetMode="External"/><Relationship Id="rId4" Type="http://schemas.openxmlformats.org/officeDocument/2006/relationships/hyperlink" Target="https://www.baeldung.com/java-11-new-featur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otus/articles/720044/" TargetMode="External"/><Relationship Id="rId2" Type="http://schemas.openxmlformats.org/officeDocument/2006/relationships/hyperlink" Target="https://docs.oracle.com/en/java/javase/17/language/records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A1353-C83D-5AB2-DD97-91905B2A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Changes &amp; New Features in Java LTS Versions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FEB11-E4DE-8F28-A0CC-BF4D5384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56455"/>
            <a:ext cx="6780700" cy="25427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4AB55-F839-DBFB-4E22-282EF2891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EBBAB50-750E-4440-A86C-A269EF5F21FD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771C-D89F-73BB-B421-5A229214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8C12EE-7E6A-9C10-E5BB-9645F911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Sealed Classes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09C36-F235-CA3B-F2F9-23ADB26FA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56A66-E8D0-176D-596E-19456DAAFF5C}"/>
              </a:ext>
            </a:extLst>
          </p:cNvPr>
          <p:cNvSpPr txBox="1"/>
          <p:nvPr/>
        </p:nvSpPr>
        <p:spPr>
          <a:xfrm>
            <a:off x="1416049" y="1683291"/>
            <a:ext cx="10393329" cy="3007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Controlling Inheritance:</a:t>
            </a:r>
          </a:p>
          <a:p>
            <a:pPr marL="742950" lvl="1" indent="-285750">
              <a:lnSpc>
                <a:spcPct val="150000"/>
              </a:lnSpc>
              <a:buClr>
                <a:srgbClr val="E30613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42424"/>
                </a:solidFill>
              </a:rPr>
              <a:t>Prevent unauthorized or unintended inheritance.</a:t>
            </a:r>
          </a:p>
          <a:p>
            <a:pPr marL="742950" lvl="1" indent="-285750">
              <a:lnSpc>
                <a:spcPct val="150000"/>
              </a:lnSpc>
              <a:buClr>
                <a:srgbClr val="E30613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42424"/>
                </a:solidFill>
              </a:rPr>
              <a:t>Makes type hierarchies easier to understand and maintain.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Safety and Performance:</a:t>
            </a:r>
          </a:p>
          <a:p>
            <a:pPr marL="742950" lvl="1" indent="-285750">
              <a:lnSpc>
                <a:spcPct val="150000"/>
              </a:lnSpc>
              <a:buClr>
                <a:srgbClr val="E30613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The compiler and IDE can perform exhaustive type checks, improving static analysis and code completion.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Pattern Matching:</a:t>
            </a:r>
          </a:p>
          <a:p>
            <a:pPr marL="742950" lvl="1" indent="-285750">
              <a:lnSpc>
                <a:spcPct val="150000"/>
              </a:lnSpc>
              <a:buClr>
                <a:srgbClr val="E30613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When used with </a:t>
            </a:r>
            <a:r>
              <a:rPr lang="en-US" sz="1600" dirty="0">
                <a:solidFill>
                  <a:srgbClr val="3D4649"/>
                </a:solidFill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switch</a:t>
            </a:r>
            <a:r>
              <a:rPr lang="en-US" sz="1600" dirty="0"/>
              <a:t> expressions, sealed classes ensure all possible subclasses are handled.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6053A5-7791-110D-5D46-AFF6025B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98" y="4625959"/>
            <a:ext cx="7782128" cy="184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27C98-AA39-2773-DA25-9147CCC7A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241696-FC65-C17B-36C4-380FA39B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Sealed Classes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740BD-6F6A-1389-F32E-8F68870FF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CCCBA-71BA-03A3-5F35-DEDF85B48A9B}"/>
              </a:ext>
            </a:extLst>
          </p:cNvPr>
          <p:cNvSpPr txBox="1"/>
          <p:nvPr/>
        </p:nvSpPr>
        <p:spPr>
          <a:xfrm>
            <a:off x="1416049" y="1683291"/>
            <a:ext cx="10393329" cy="3623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When to use Sealed Classes?</a:t>
            </a:r>
            <a:endParaRPr lang="en-US" dirty="0">
              <a:solidFill>
                <a:srgbClr val="242424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rgbClr val="E30613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42424"/>
                </a:solidFill>
              </a:rPr>
              <a:t>When the inheritance structure is fixed, and all possible subclasses are known in advance.</a:t>
            </a:r>
          </a:p>
          <a:p>
            <a:pPr marL="742950" lvl="1" indent="-285750">
              <a:lnSpc>
                <a:spcPct val="150000"/>
              </a:lnSpc>
              <a:buClr>
                <a:srgbClr val="E30613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42424"/>
                </a:solidFill>
              </a:rPr>
              <a:t>To enforce predictable behavior and strict type control.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Clr>
                <a:srgbClr val="E30613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42424"/>
                </a:solidFill>
              </a:rPr>
              <a:t>To simplify working with subclasses, especially in pattern matching.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When not to use them?</a:t>
            </a:r>
            <a:endParaRPr lang="en-US" dirty="0"/>
          </a:p>
          <a:p>
            <a:pPr marL="742950" lvl="1" indent="-285750">
              <a:lnSpc>
                <a:spcPct val="150000"/>
              </a:lnSpc>
              <a:buClr>
                <a:srgbClr val="E30613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If the inheritance hierarchy needs to be flexible or open to third-party extensions.</a:t>
            </a:r>
          </a:p>
          <a:p>
            <a:pPr marL="742950" lvl="1" indent="-285750">
              <a:lnSpc>
                <a:spcPct val="150000"/>
              </a:lnSpc>
              <a:buClr>
                <a:srgbClr val="E30613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When restrictions don’t provide significant benefits in your use case. </a:t>
            </a:r>
          </a:p>
          <a:p>
            <a:pPr marL="742950" lvl="1" indent="-285750">
              <a:lnSpc>
                <a:spcPct val="150000"/>
              </a:lnSpc>
              <a:buClr>
                <a:srgbClr val="E30613"/>
              </a:buCl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142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B8EA-E0B0-E92C-8CB8-EDE15D5D3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BB1953-969D-5795-AF98-1131C30B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21 (2023) </a:t>
            </a:r>
            <a:r>
              <a:rPr lang="en-US" b="1" dirty="0"/>
              <a:t>—</a:t>
            </a:r>
            <a:r>
              <a:rPr lang="en-US" dirty="0"/>
              <a:t> Performance and Modern Features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2DFB6-4822-59B6-EA02-C154F5906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1926A6-208A-9974-1040-2E0E3B0E3ABE}"/>
              </a:ext>
            </a:extLst>
          </p:cNvPr>
          <p:cNvSpPr txBox="1">
            <a:spLocks/>
          </p:cNvSpPr>
          <p:nvPr/>
        </p:nvSpPr>
        <p:spPr>
          <a:xfrm>
            <a:off x="1416051" y="1684747"/>
            <a:ext cx="9617709" cy="2809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68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68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900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16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/>
              <a:t>Key Changes:</a:t>
            </a:r>
            <a:endParaRPr lang="en-US" sz="1800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hlinkClick r:id="rId2"/>
              </a:rPr>
              <a:t>Virtual Threads</a:t>
            </a:r>
            <a:r>
              <a:rPr lang="en-US" sz="1600" dirty="0"/>
              <a:t> (Standard) — revolutionizing concurrency with lightweight threads;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Sequenced Collections — 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List</a:t>
            </a:r>
            <a:r>
              <a:rPr lang="en-US" sz="1600" dirty="0"/>
              <a:t>, 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Set</a:t>
            </a:r>
            <a:r>
              <a:rPr lang="en-US" sz="1600" dirty="0"/>
              <a:t>, 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Map</a:t>
            </a:r>
            <a:r>
              <a:rPr lang="en-US" sz="1600" dirty="0"/>
              <a:t> with guaranteed iteration order;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Pattern Matching for Switch (Standard) — full release of modern 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switch</a:t>
            </a:r>
            <a:r>
              <a:rPr lang="en-US" sz="1600" dirty="0"/>
              <a:t> usage;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hlinkClick r:id="rId3"/>
              </a:rPr>
              <a:t>Record Patterns</a:t>
            </a:r>
            <a:r>
              <a:rPr lang="en-US" sz="1600" dirty="0"/>
              <a:t> (Standard) — decompose records in pattern matching;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hlinkClick r:id="rId4"/>
              </a:rPr>
              <a:t>Unnamed Patterns and Variables</a:t>
            </a:r>
            <a:r>
              <a:rPr lang="en-US" sz="1600" dirty="0"/>
              <a:t> (Preview) — ignore parts of patterns you don’t need;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String Templates (Preview) — multi-line, easy-to-read string interpolation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9F70B-1893-23A6-0919-D975F6DE1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196" y="4584657"/>
            <a:ext cx="7239608" cy="20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5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8E9A-6CB1-4D3E-382A-71C23A9C1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D95898-2A55-E971-2B7A-26BBDBAF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21 (2023) </a:t>
            </a:r>
            <a:r>
              <a:rPr lang="en-US" b="1" dirty="0"/>
              <a:t>—</a:t>
            </a:r>
            <a:r>
              <a:rPr lang="en-US" dirty="0"/>
              <a:t> Performance and Modern Features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90868-B405-2DDC-D2A9-D8F28B9CD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3074" name="Picture 2" descr="Mapping from virtual threads to carrier threads to operating system threads">
            <a:extLst>
              <a:ext uri="{FF2B5EF4-FFF2-40B4-BE49-F238E27FC236}">
                <a16:creationId xmlns:a16="http://schemas.microsoft.com/office/drawing/2014/main" id="{713B93C6-7645-7173-048A-952F9B11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34" y="2303242"/>
            <a:ext cx="9326855" cy="41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A5799-A599-50A6-AA61-0ACAA8D4ACF4}"/>
              </a:ext>
            </a:extLst>
          </p:cNvPr>
          <p:cNvSpPr txBox="1">
            <a:spLocks/>
          </p:cNvSpPr>
          <p:nvPr/>
        </p:nvSpPr>
        <p:spPr>
          <a:xfrm>
            <a:off x="1416051" y="1684747"/>
            <a:ext cx="9838851" cy="4942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68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68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900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16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/>
              <a:t>Virtual Threads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32EAD-0CF6-4CA1-C910-8308B629492B}"/>
              </a:ext>
            </a:extLst>
          </p:cNvPr>
          <p:cNvSpPr txBox="1"/>
          <p:nvPr/>
        </p:nvSpPr>
        <p:spPr>
          <a:xfrm>
            <a:off x="10250785" y="6479259"/>
            <a:ext cx="869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058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3451D-68EF-2563-751A-24AEA86A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CE84E4-DC8E-1839-56F6-BFC86FAE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21 (2023) </a:t>
            </a:r>
            <a:r>
              <a:rPr lang="en-US" b="1" dirty="0"/>
              <a:t>—</a:t>
            </a:r>
            <a:r>
              <a:rPr lang="en-US" dirty="0"/>
              <a:t> Performance and Modern Features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3417-0267-D6E2-1265-BE5316E31B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5E95F-D7EF-19A9-67A2-E7DD8554F686}"/>
              </a:ext>
            </a:extLst>
          </p:cNvPr>
          <p:cNvSpPr txBox="1">
            <a:spLocks/>
          </p:cNvSpPr>
          <p:nvPr/>
        </p:nvSpPr>
        <p:spPr>
          <a:xfrm>
            <a:off x="1416051" y="1684747"/>
            <a:ext cx="9838851" cy="4942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68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68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900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16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/>
              <a:t>Virtual Threads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F8B1C-5C08-AB04-1835-29A8E560C671}"/>
              </a:ext>
            </a:extLst>
          </p:cNvPr>
          <p:cNvSpPr txBox="1"/>
          <p:nvPr/>
        </p:nvSpPr>
        <p:spPr>
          <a:xfrm>
            <a:off x="10250785" y="6479259"/>
            <a:ext cx="869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Source</a:t>
            </a:r>
            <a:endParaRPr lang="uk-UA" dirty="0"/>
          </a:p>
        </p:txBody>
      </p:sp>
      <p:pic>
        <p:nvPicPr>
          <p:cNvPr id="4098" name="Picture 2" descr="Mapping three virtual threads to one carrier thread">
            <a:extLst>
              <a:ext uri="{FF2B5EF4-FFF2-40B4-BE49-F238E27FC236}">
                <a16:creationId xmlns:a16="http://schemas.microsoft.com/office/drawing/2014/main" id="{E8A1C386-1809-E5C2-0213-EF6307F5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1" y="2178996"/>
            <a:ext cx="8724807" cy="42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01893-5956-6DE7-0A04-DD0119B53D13}"/>
              </a:ext>
            </a:extLst>
          </p:cNvPr>
          <p:cNvSpPr txBox="1"/>
          <p:nvPr/>
        </p:nvSpPr>
        <p:spPr>
          <a:xfrm>
            <a:off x="3409173" y="640048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Mapping three virtual threads to one carrier thread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109496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35008-3F7F-7675-A2F5-B152D0B0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7F9F83-FEE0-A0B6-0115-26B705A2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21 (2023) </a:t>
            </a:r>
            <a:r>
              <a:rPr lang="en-US" b="1" dirty="0"/>
              <a:t>—</a:t>
            </a:r>
            <a:r>
              <a:rPr lang="en-US" dirty="0"/>
              <a:t> Performance and Modern Features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F84DB-4487-7741-8401-E0F2AABEC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8AABD2F-68BE-7AA1-B4D5-0D4F32A91969}"/>
              </a:ext>
            </a:extLst>
          </p:cNvPr>
          <p:cNvSpPr txBox="1">
            <a:spLocks/>
          </p:cNvSpPr>
          <p:nvPr/>
        </p:nvSpPr>
        <p:spPr>
          <a:xfrm>
            <a:off x="1416051" y="1684747"/>
            <a:ext cx="9838851" cy="4942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68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68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900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16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/>
              <a:t>Sequenced Collections </a:t>
            </a:r>
            <a:endParaRPr lang="en-US" sz="1800" dirty="0"/>
          </a:p>
        </p:txBody>
      </p:sp>
      <p:pic>
        <p:nvPicPr>
          <p:cNvPr id="2050" name="Picture 2" descr="Sequenced Collections">
            <a:extLst>
              <a:ext uri="{FF2B5EF4-FFF2-40B4-BE49-F238E27FC236}">
                <a16:creationId xmlns:a16="http://schemas.microsoft.com/office/drawing/2014/main" id="{ECE6A7E8-EAD8-3816-E68F-95E61E047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0" b="94135" l="1840" r="99869">
                        <a14:foregroundMark x1="6176" y1="5865" x2="3548" y2="72141"/>
                        <a14:foregroundMark x1="3548" y1="72141" x2="8804" y2="93548"/>
                        <a14:foregroundMark x1="8804" y1="93548" x2="31012" y2="98827"/>
                        <a14:foregroundMark x1="31012" y1="98827" x2="82917" y2="80645"/>
                        <a14:foregroundMark x1="82917" y1="80645" x2="91064" y2="60997"/>
                        <a14:foregroundMark x1="91064" y1="60997" x2="93430" y2="35777"/>
                        <a14:foregroundMark x1="93430" y1="35777" x2="90407" y2="19062"/>
                        <a14:foregroundMark x1="90407" y1="19062" x2="69645" y2="7038"/>
                        <a14:foregroundMark x1="69645" y1="7038" x2="5519" y2="10557"/>
                        <a14:foregroundMark x1="87911" y1="9091" x2="96583" y2="5865"/>
                        <a14:foregroundMark x1="83443" y1="63930" x2="90539" y2="66276"/>
                        <a14:foregroundMark x1="91984" y1="57185" x2="90276" y2="56305"/>
                        <a14:foregroundMark x1="91459" y1="55132" x2="93298" y2="53372"/>
                        <a14:foregroundMark x1="86465" y1="73021" x2="87516" y2="80645"/>
                        <a14:foregroundMark x1="85808" y1="81818" x2="83049" y2="90323"/>
                        <a14:foregroundMark x1="79501" y1="88563" x2="73719" y2="92082"/>
                        <a14:foregroundMark x1="72142" y1="93255" x2="78712" y2="94135"/>
                        <a14:foregroundMark x1="78712" y1="94135" x2="91064" y2="77126"/>
                        <a14:foregroundMark x1="91064" y1="77126" x2="91327" y2="71848"/>
                        <a14:foregroundMark x1="22733" y1="65982" x2="18660" y2="25513"/>
                        <a14:foregroundMark x1="18660" y1="25513" x2="18660" y2="25513"/>
                        <a14:foregroundMark x1="7490" y1="29032" x2="2102" y2="46628"/>
                        <a14:foregroundMark x1="2102" y1="46628" x2="2102" y2="46921"/>
                        <a14:foregroundMark x1="93298" y1="12903" x2="99343" y2="1466"/>
                        <a14:foregroundMark x1="56505" y1="32845" x2="56373" y2="44282"/>
                        <a14:foregroundMark x1="92116" y1="12317" x2="92378" y2="25220"/>
                        <a14:foregroundMark x1="92378" y1="25220" x2="92116" y2="26393"/>
                        <a14:foregroundMark x1="36399" y1="17889" x2="47700" y2="57478"/>
                        <a14:foregroundMark x1="92510" y1="54545" x2="91459" y2="59238"/>
                        <a14:foregroundMark x1="92116" y1="57185" x2="92378" y2="58944"/>
                        <a14:foregroundMark x1="93167" y1="35777" x2="99080" y2="34897"/>
                        <a14:foregroundMark x1="99080" y1="34897" x2="99474" y2="35484"/>
                        <a14:foregroundMark x1="94087" y1="9091" x2="97766" y2="11730"/>
                        <a14:foregroundMark x1="97503" y1="11437" x2="94875" y2="12317"/>
                        <a14:foregroundMark x1="96189" y1="12023" x2="99474" y2="12023"/>
                        <a14:foregroundMark x1="94744" y1="45161" x2="99869" y2="47214"/>
                        <a14:foregroundMark x1="98292" y1="46041" x2="92904" y2="47214"/>
                        <a14:foregroundMark x1="94350" y1="46628" x2="99737" y2="47507"/>
                        <a14:foregroundMark x1="98160" y1="47214" x2="93561" y2="47214"/>
                        <a14:backgroundMark x1="98555" y1="54252" x2="98555" y2="61290"/>
                        <a14:backgroundMark x1="97503" y1="62463" x2="97142" y2="52522"/>
                        <a14:backgroundMark x1="96189" y1="58358" x2="99737" y2="76540"/>
                        <a14:backgroundMark x1="99737" y1="76540" x2="99737" y2="79472"/>
                        <a14:backgroundMark x1="97372" y1="66276" x2="97240" y2="83284"/>
                        <a14:backgroundMark x1="97240" y1="83284" x2="97372" y2="83871"/>
                        <a14:backgroundMark x1="97372" y1="83871" x2="95532" y2="97654"/>
                        <a14:backgroundMark x1="97109" y1="27273" x2="99080" y2="22287"/>
                        <a14:backgroundMark x1="97698" y1="17283" x2="98686" y2="26100"/>
                        <a14:backgroundMark x1="98686" y1="26979" x2="98949" y2="30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464" y="2294167"/>
            <a:ext cx="9236023" cy="41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80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17111-D333-A293-1181-34E256B21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66732-3ADA-55E3-D820-DBDD1B39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21 (2023) </a:t>
            </a:r>
            <a:r>
              <a:rPr lang="en-US" b="1" dirty="0"/>
              <a:t>—</a:t>
            </a:r>
            <a:r>
              <a:rPr lang="en-US" dirty="0"/>
              <a:t> Performance and Modern Features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98A92-B4B6-8A19-057C-45E24CD47F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2C276-A2B6-41C7-DF30-EF59491B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96" y="2324707"/>
            <a:ext cx="6317608" cy="1633615"/>
          </a:xfrm>
          <a:prstGeom prst="rect">
            <a:avLst/>
          </a:prstGeom>
        </p:spPr>
      </p:pic>
      <p:pic>
        <p:nvPicPr>
          <p:cNvPr id="3074" name="Picture 2" descr="String Templates">
            <a:extLst>
              <a:ext uri="{FF2B5EF4-FFF2-40B4-BE49-F238E27FC236}">
                <a16:creationId xmlns:a16="http://schemas.microsoft.com/office/drawing/2014/main" id="{E757F816-80BA-CDF6-0E7B-FD8E1625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11" y="4274204"/>
            <a:ext cx="4556902" cy="203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815DDE-1349-441F-BEBA-8FE2D67A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and References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97549-080F-474B-93D2-EF5B539F2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061884-F996-4F93-B506-B6C80AF42319}"/>
              </a:ext>
            </a:extLst>
          </p:cNvPr>
          <p:cNvSpPr txBox="1">
            <a:spLocks/>
          </p:cNvSpPr>
          <p:nvPr/>
        </p:nvSpPr>
        <p:spPr>
          <a:xfrm>
            <a:off x="1416051" y="1684747"/>
            <a:ext cx="8566149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68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68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900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16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5C3251-0419-DC3A-09D1-0FA69DC986CC}"/>
              </a:ext>
            </a:extLst>
          </p:cNvPr>
          <p:cNvSpPr txBox="1">
            <a:spLocks/>
          </p:cNvSpPr>
          <p:nvPr/>
        </p:nvSpPr>
        <p:spPr>
          <a:xfrm>
            <a:off x="1416050" y="1684747"/>
            <a:ext cx="8449309" cy="33833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68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68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900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16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2"/>
              </a:rPr>
              <a:t>Medium</a:t>
            </a:r>
            <a:endParaRPr lang="en-US" sz="20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hlinkClick r:id="rId3"/>
              </a:rPr>
              <a:t>GeeksforGeeks</a:t>
            </a:r>
            <a:endParaRPr lang="en-US" sz="20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hlinkClick r:id="rId4"/>
              </a:rPr>
              <a:t>Bueldung</a:t>
            </a:r>
            <a:endParaRPr lang="en-US" sz="20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hlinkClick r:id="rId5"/>
              </a:rPr>
              <a:t>Pretius</a:t>
            </a:r>
            <a:endParaRPr lang="en-US" sz="20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linkClick r:id="rId6"/>
              </a:rPr>
              <a:t>Understanding Java Virtual Threads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41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72B5C-E100-743A-8339-2783D0C2C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EBBAB50-750E-4440-A86C-A269EF5F21FD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D2C2DA-9833-B9EC-B699-601E33CBF62D}"/>
              </a:ext>
            </a:extLst>
          </p:cNvPr>
          <p:cNvSpPr txBox="1">
            <a:spLocks/>
          </p:cNvSpPr>
          <p:nvPr/>
        </p:nvSpPr>
        <p:spPr>
          <a:xfrm>
            <a:off x="1416049" y="3059668"/>
            <a:ext cx="10080626" cy="58477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800" b="0" i="0" kern="1200">
                <a:solidFill>
                  <a:srgbClr val="0D181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3906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9D67-262D-4B8F-BF43-6128D56F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PROGRESS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4BD60-AAFC-40F0-A923-BDBA7D03E7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EBBAB50-750E-4440-A86C-A269EF5F21FD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CCABA-0185-4114-B02D-EACC8FC5F6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201</a:t>
            </a:r>
            <a:r>
              <a:rPr lang="en-US" dirty="0"/>
              <a:t>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B73C5-AEE3-4CE4-8E3D-4AAB72B372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43513" y="4311282"/>
            <a:ext cx="1939779" cy="369332"/>
          </a:xfrm>
        </p:spPr>
        <p:txBody>
          <a:bodyPr/>
          <a:lstStyle/>
          <a:p>
            <a:r>
              <a:rPr lang="en-US" dirty="0">
                <a:latin typeface="+mj-lt"/>
              </a:rPr>
              <a:t>Java 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718ED2-645A-45D1-8432-A60E79E29A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37394" y="4928364"/>
            <a:ext cx="1944005" cy="11664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Introduced </a:t>
            </a:r>
            <a:r>
              <a:rPr lang="en-US" b="1" dirty="0"/>
              <a:t>Lambdas</a:t>
            </a:r>
            <a:r>
              <a:rPr lang="en-US" dirty="0"/>
              <a:t>, </a:t>
            </a:r>
            <a:r>
              <a:rPr lang="en-US" b="1" dirty="0"/>
              <a:t>Streams API</a:t>
            </a:r>
            <a:r>
              <a:rPr lang="en-US" dirty="0"/>
              <a:t>, and </a:t>
            </a:r>
            <a:r>
              <a:rPr lang="en-US" b="1" dirty="0"/>
              <a:t>Optional</a:t>
            </a:r>
            <a:r>
              <a:rPr lang="en-US" dirty="0"/>
              <a:t> for cleaner and functional programming.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3974BC-DE7C-4ED3-8F43-55808182B40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47692" y="4252013"/>
            <a:ext cx="1939779" cy="369332"/>
          </a:xfrm>
        </p:spPr>
        <p:txBody>
          <a:bodyPr/>
          <a:lstStyle/>
          <a:p>
            <a:r>
              <a:rPr lang="en-US" b="1" dirty="0"/>
              <a:t>2018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94DDA7-7E8B-4717-A987-159E59D7E23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154434" y="1876089"/>
            <a:ext cx="1939779" cy="369332"/>
          </a:xfrm>
        </p:spPr>
        <p:txBody>
          <a:bodyPr/>
          <a:lstStyle/>
          <a:p>
            <a:r>
              <a:rPr lang="en-US" b="1" dirty="0"/>
              <a:t>Java 11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7AE1D6-0107-497C-8D8F-69CF39AA625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148315" y="2380047"/>
            <a:ext cx="1944005" cy="11664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Added </a:t>
            </a:r>
            <a:r>
              <a:rPr lang="en-US" b="1" dirty="0"/>
              <a:t>var for lambda parameters</a:t>
            </a:r>
            <a:r>
              <a:rPr lang="en-US" dirty="0"/>
              <a:t>, </a:t>
            </a:r>
            <a:r>
              <a:rPr lang="en-US" b="1" dirty="0"/>
              <a:t>HTTP Client API</a:t>
            </a:r>
            <a:r>
              <a:rPr lang="en-US" dirty="0"/>
              <a:t>, and removed JavaFX from the JDK.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15B4E-E8BA-401A-B549-38A4DF4903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2021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E9EA37-969C-42B4-B283-6F1A7BA713C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663533" y="4311282"/>
            <a:ext cx="1939779" cy="369332"/>
          </a:xfrm>
        </p:spPr>
        <p:txBody>
          <a:bodyPr/>
          <a:lstStyle/>
          <a:p>
            <a:r>
              <a:rPr lang="en-US" b="1" dirty="0"/>
              <a:t>Java 17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7EFE1F-88A0-4D53-8D43-31E2A6EB3D9C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657414" y="4815240"/>
            <a:ext cx="1944005" cy="100027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Sealed Classes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improved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Pattern Matching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switch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provided Long-Term Support (LTS).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6F35064-2D9A-4F4F-AC2F-A748B4EB28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181196" y="1876089"/>
            <a:ext cx="1939779" cy="369332"/>
          </a:xfrm>
        </p:spPr>
        <p:txBody>
          <a:bodyPr/>
          <a:lstStyle/>
          <a:p>
            <a:r>
              <a:rPr lang="en-US" b="1" dirty="0"/>
              <a:t>Java 21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A6B1038-B086-4B3C-B281-6D21B8B004C7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9175077" y="2380047"/>
            <a:ext cx="1944005" cy="11684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Introduced </a:t>
            </a:r>
            <a:r>
              <a:rPr lang="en-US" b="1" dirty="0"/>
              <a:t>Virtual Threads</a:t>
            </a:r>
            <a:r>
              <a:rPr lang="en-US" dirty="0"/>
              <a:t>, </a:t>
            </a:r>
            <a:r>
              <a:rPr lang="en-US" b="1" dirty="0"/>
              <a:t>String Templates</a:t>
            </a:r>
            <a:r>
              <a:rPr lang="en-US" dirty="0"/>
              <a:t>, and </a:t>
            </a:r>
            <a:r>
              <a:rPr lang="en-US" b="1" dirty="0"/>
              <a:t>Record Patterns</a:t>
            </a:r>
            <a:r>
              <a:rPr lang="en-US" dirty="0"/>
              <a:t> for performance and simplicity.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12FF4E-0E8E-4565-8446-40DA3C1BCCA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/>
              <a:t>202</a:t>
            </a:r>
            <a:r>
              <a:rPr lang="en-US" dirty="0"/>
              <a:t>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5D56C2-8452-4004-A86F-20ED4B501E4A}"/>
              </a:ext>
            </a:extLst>
          </p:cNvPr>
          <p:cNvCxnSpPr>
            <a:cxnSpLocks/>
          </p:cNvCxnSpPr>
          <p:nvPr/>
        </p:nvCxnSpPr>
        <p:spPr>
          <a:xfrm>
            <a:off x="1416050" y="3407230"/>
            <a:ext cx="0" cy="27323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70035E94-2BF6-4B7D-96DE-3AA017C760A1}"/>
              </a:ext>
            </a:extLst>
          </p:cNvPr>
          <p:cNvSpPr/>
          <p:nvPr/>
        </p:nvSpPr>
        <p:spPr>
          <a:xfrm>
            <a:off x="1374599" y="3365780"/>
            <a:ext cx="82899" cy="82899"/>
          </a:xfrm>
          <a:prstGeom prst="ellipse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AD3B5-59DE-4F02-BC63-CB5BE72C5049}"/>
              </a:ext>
            </a:extLst>
          </p:cNvPr>
          <p:cNvCxnSpPr>
            <a:cxnSpLocks/>
          </p:cNvCxnSpPr>
          <p:nvPr/>
        </p:nvCxnSpPr>
        <p:spPr>
          <a:xfrm>
            <a:off x="3930000" y="1860292"/>
            <a:ext cx="0" cy="27323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AF1DCA-843D-4FB3-A3D3-50499DDB67FE}"/>
              </a:ext>
            </a:extLst>
          </p:cNvPr>
          <p:cNvCxnSpPr>
            <a:cxnSpLocks/>
          </p:cNvCxnSpPr>
          <p:nvPr/>
        </p:nvCxnSpPr>
        <p:spPr>
          <a:xfrm>
            <a:off x="8957899" y="1860292"/>
            <a:ext cx="0" cy="27323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B587F9-354D-4481-95FB-CFC7F9B95EBB}"/>
              </a:ext>
            </a:extLst>
          </p:cNvPr>
          <p:cNvCxnSpPr>
            <a:cxnSpLocks/>
          </p:cNvCxnSpPr>
          <p:nvPr/>
        </p:nvCxnSpPr>
        <p:spPr>
          <a:xfrm>
            <a:off x="6440237" y="3407230"/>
            <a:ext cx="0" cy="27323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E9F66E1-D7E0-4415-BCD9-A9FCB51385BF}"/>
              </a:ext>
            </a:extLst>
          </p:cNvPr>
          <p:cNvSpPr/>
          <p:nvPr/>
        </p:nvSpPr>
        <p:spPr>
          <a:xfrm>
            <a:off x="6398786" y="3365780"/>
            <a:ext cx="82899" cy="82899"/>
          </a:xfrm>
          <a:prstGeom prst="ellipse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794C57-E5F4-4FA1-8C8E-8A0FE29E43C7}"/>
              </a:ext>
            </a:extLst>
          </p:cNvPr>
          <p:cNvSpPr/>
          <p:nvPr/>
        </p:nvSpPr>
        <p:spPr>
          <a:xfrm>
            <a:off x="3889924" y="4518499"/>
            <a:ext cx="82899" cy="82899"/>
          </a:xfrm>
          <a:prstGeom prst="ellipse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EFBE2B1-EBBD-49D5-8E59-5D335345E6AF}"/>
              </a:ext>
            </a:extLst>
          </p:cNvPr>
          <p:cNvSpPr/>
          <p:nvPr/>
        </p:nvSpPr>
        <p:spPr>
          <a:xfrm>
            <a:off x="8916449" y="4518499"/>
            <a:ext cx="82899" cy="82899"/>
          </a:xfrm>
          <a:prstGeom prst="ellipse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3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815DDE-1349-441F-BEBA-8FE2D67A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 8 (2014) — A New Era Begins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97549-080F-474B-93D2-EF5B539F2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061884-F996-4F93-B506-B6C80AF42319}"/>
              </a:ext>
            </a:extLst>
          </p:cNvPr>
          <p:cNvSpPr txBox="1">
            <a:spLocks/>
          </p:cNvSpPr>
          <p:nvPr/>
        </p:nvSpPr>
        <p:spPr>
          <a:xfrm>
            <a:off x="1416051" y="1684747"/>
            <a:ext cx="8566149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68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68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900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16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Key Changes:</a:t>
            </a:r>
            <a:endParaRPr lang="en-US" sz="1800" dirty="0"/>
          </a:p>
          <a:p>
            <a:pPr lvl="1"/>
            <a:r>
              <a:rPr lang="en-US" sz="1600" dirty="0"/>
              <a:t>Lambda Expressions — simplified functional programming;</a:t>
            </a:r>
          </a:p>
          <a:p>
            <a:pPr lvl="1"/>
            <a:r>
              <a:rPr lang="en-US" sz="1600" dirty="0"/>
              <a:t>Stream API — functional data processing;</a:t>
            </a:r>
          </a:p>
          <a:p>
            <a:pPr lvl="1"/>
            <a:r>
              <a:rPr lang="en-US" sz="1600" dirty="0"/>
              <a:t>Default Methods — interface evolution without breaking changes;</a:t>
            </a:r>
          </a:p>
          <a:p>
            <a:pPr lvl="1"/>
            <a:r>
              <a:rPr lang="en-US" sz="1600" dirty="0"/>
              <a:t>Date/Time API — replace </a:t>
            </a:r>
            <a:r>
              <a:rPr lang="en-US" sz="1600" dirty="0" err="1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java.util.Date</a:t>
            </a:r>
            <a:r>
              <a:rPr lang="en-US" sz="1600" dirty="0"/>
              <a:t> with modern </a:t>
            </a:r>
            <a:r>
              <a:rPr lang="en-US" sz="1600" dirty="0" err="1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java.time</a:t>
            </a:r>
            <a:r>
              <a:rPr lang="en-US" sz="1600" dirty="0"/>
              <a:t>;</a:t>
            </a:r>
          </a:p>
          <a:p>
            <a:pPr lvl="1"/>
            <a:r>
              <a:rPr lang="en-US" sz="1600" dirty="0"/>
              <a:t>Optional — handle 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null</a:t>
            </a:r>
            <a:r>
              <a:rPr lang="en-US" sz="1600" dirty="0"/>
              <a:t> safely.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616738-8886-7CC4-70B1-3B66F034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647" y="5166495"/>
            <a:ext cx="4658956" cy="8503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998777-05ED-AAA5-726D-4CCCD4407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821" y="2219769"/>
            <a:ext cx="3808608" cy="22258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6B4A7F-8400-5975-85FC-FA16CAF77EBF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9763125" y="4445579"/>
            <a:ext cx="0" cy="720916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1868731-D925-5DFC-1172-B4332956D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970" y="4806037"/>
            <a:ext cx="5683677" cy="18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8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14BAD-02F3-B6F2-EBAD-FEF6E377A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42146-0514-200E-025A-E408653A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 11 (2018) — Modernizing the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8180A-7C18-2407-099C-6FECCE07D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45B52F-9EBE-0332-1144-721EAD3B1E7D}"/>
              </a:ext>
            </a:extLst>
          </p:cNvPr>
          <p:cNvSpPr txBox="1">
            <a:spLocks/>
          </p:cNvSpPr>
          <p:nvPr/>
        </p:nvSpPr>
        <p:spPr>
          <a:xfrm>
            <a:off x="1416051" y="1684747"/>
            <a:ext cx="8449309" cy="3188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68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68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900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16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Key Changes:</a:t>
            </a:r>
            <a:endParaRPr lang="en-US" sz="1800" dirty="0"/>
          </a:p>
          <a:p>
            <a:pPr lvl="1"/>
            <a:r>
              <a:rPr lang="en-US" sz="1600" dirty="0"/>
              <a:t>File Methods — </a:t>
            </a:r>
            <a:r>
              <a:rPr lang="en-US" sz="1600" dirty="0" err="1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readString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()</a:t>
            </a:r>
            <a:r>
              <a:rPr lang="en-US" sz="1600" dirty="0"/>
              <a:t>, </a:t>
            </a:r>
            <a:r>
              <a:rPr lang="en-US" sz="1600" dirty="0" err="1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writeString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()</a:t>
            </a:r>
            <a:r>
              <a:rPr lang="en-US" sz="1600" dirty="0"/>
              <a:t>;</a:t>
            </a:r>
          </a:p>
          <a:p>
            <a:pPr lvl="1"/>
            <a:r>
              <a:rPr lang="en-US" sz="1600" dirty="0"/>
              <a:t>New String Methods — </a:t>
            </a:r>
            <a:r>
              <a:rPr lang="en-US" sz="1600" dirty="0" err="1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isBlank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()</a:t>
            </a:r>
            <a:r>
              <a:rPr lang="en-US" sz="1600" dirty="0"/>
              <a:t>, 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lines()</a:t>
            </a:r>
            <a:r>
              <a:rPr lang="en-US" sz="1600" dirty="0"/>
              <a:t>, 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strip()</a:t>
            </a:r>
            <a:r>
              <a:rPr lang="en-US" sz="1600" dirty="0"/>
              <a:t>, </a:t>
            </a:r>
            <a:r>
              <a:rPr lang="en-US" sz="1600" dirty="0" err="1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stripLeading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()</a:t>
            </a:r>
            <a:r>
              <a:rPr lang="en-US" sz="1600" dirty="0"/>
              <a:t>, </a:t>
            </a:r>
            <a:r>
              <a:rPr lang="en-US" sz="1600" dirty="0" err="1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stripTrailing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()</a:t>
            </a:r>
            <a:r>
              <a:rPr lang="en-US" sz="1600" dirty="0"/>
              <a:t>, 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repeat()</a:t>
            </a:r>
            <a:r>
              <a:rPr lang="en-US" sz="1600" dirty="0"/>
              <a:t>;</a:t>
            </a:r>
          </a:p>
          <a:p>
            <a:pPr lvl="1"/>
            <a:r>
              <a:rPr lang="en-US" sz="1600" dirty="0"/>
              <a:t>Collection to an Array with a new </a:t>
            </a:r>
            <a:r>
              <a:rPr lang="en-US" sz="1600" dirty="0" err="1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toArray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()</a:t>
            </a:r>
            <a:r>
              <a:rPr lang="en-US" sz="1600" dirty="0"/>
              <a:t> method;</a:t>
            </a:r>
          </a:p>
          <a:p>
            <a:pPr lvl="1"/>
            <a:r>
              <a:rPr lang="en-US" sz="1600" dirty="0"/>
              <a:t>New HTTP Client (Finalized) — replace </a:t>
            </a:r>
            <a:r>
              <a:rPr lang="en-US" sz="1600" dirty="0">
                <a:highlight>
                  <a:srgbClr val="E6E6E6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HttpURLConnection</a:t>
            </a:r>
            <a:r>
              <a:rPr lang="en-US" sz="1600" dirty="0"/>
              <a:t> with modern client;</a:t>
            </a:r>
          </a:p>
          <a:p>
            <a:pPr lvl="1"/>
            <a:r>
              <a:rPr lang="en-US" sz="1600" dirty="0"/>
              <a:t>Local-Variable Syntax for Lambda (</a:t>
            </a:r>
            <a:r>
              <a:rPr lang="en-US" sz="1600" b="1" dirty="0"/>
              <a:t>var</a:t>
            </a:r>
            <a:r>
              <a:rPr lang="en-US" sz="1600" dirty="0"/>
              <a:t>) — concise lambda parameter declarations;</a:t>
            </a:r>
          </a:p>
          <a:p>
            <a:pPr lvl="1"/>
            <a:r>
              <a:rPr lang="en-US" sz="1600" dirty="0"/>
              <a:t>Removed Deprecated Features — removal of JavaFX, </a:t>
            </a:r>
            <a:r>
              <a:rPr lang="en-US" sz="1600" dirty="0" err="1"/>
              <a:t>Corba</a:t>
            </a:r>
            <a:r>
              <a:rPr lang="en-US" sz="1600" dirty="0"/>
              <a:t>,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C12634-297B-FF40-939E-A9324C4E5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23" y="4955117"/>
            <a:ext cx="6269354" cy="18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ACB79-2339-F725-28F0-A3AD8A60D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7F482-2FE5-C634-5A6A-0799E89D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 11 (2018) — Modernizing the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17EAF-E9DD-79AA-EFFE-8D0CB9A82F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7CBF71-5BC2-E521-84B5-96EF48F6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16" y="1462423"/>
            <a:ext cx="8334566" cy="2818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6D537E-DBCA-D631-F009-846B8E7D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41" y="4610078"/>
            <a:ext cx="8888318" cy="22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1078B-FD5C-A323-A146-291F67CFD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4C9E7B-C91F-2242-B1C7-E2826F88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17 (2021) </a:t>
            </a:r>
            <a:r>
              <a:rPr lang="en-US" b="1" dirty="0"/>
              <a:t>—</a:t>
            </a:r>
            <a:r>
              <a:rPr lang="en-US" dirty="0"/>
              <a:t> Stability and Sealed Classes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F37F0-687F-7093-3638-2E431CD6C3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5FC030-5EC4-05D1-0383-35707306A533}"/>
              </a:ext>
            </a:extLst>
          </p:cNvPr>
          <p:cNvSpPr txBox="1">
            <a:spLocks/>
          </p:cNvSpPr>
          <p:nvPr/>
        </p:nvSpPr>
        <p:spPr>
          <a:xfrm>
            <a:off x="1416051" y="1684747"/>
            <a:ext cx="9617709" cy="22878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68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684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900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116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E30613"/>
              </a:buClr>
              <a:buFont typeface="Wingdings" pitchFamily="2" charset="2"/>
              <a:buChar char="§"/>
              <a:defRPr sz="1300" b="0" i="0" kern="1200">
                <a:solidFill>
                  <a:srgbClr val="3D4649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/>
              <a:t>Key Changes:</a:t>
            </a:r>
            <a:endParaRPr lang="en-US" sz="1800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Text Blocks — to make the code more readable and to avoid unnecessary string formatting;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hlinkClick r:id="rId2"/>
              </a:rPr>
              <a:t>Record Type</a:t>
            </a:r>
            <a:r>
              <a:rPr lang="en-US" sz="1600" dirty="0"/>
              <a:t> — a special kind of immutable class which is meant to replace data transfer objects (DTOs);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Pattern Matching for Switch (Preview) — cleaner, more readable switch syntax;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>
                <a:hlinkClick r:id="rId3"/>
              </a:rPr>
              <a:t>Sealed Classes</a:t>
            </a:r>
            <a:r>
              <a:rPr lang="en-US" sz="1600" dirty="0"/>
              <a:t> — control which classes can extend your class;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600" dirty="0"/>
              <a:t>Context-Specific Deserialization Filters — improved serialization security.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74737-201A-033A-E000-766F7AFBF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34" y="4111297"/>
            <a:ext cx="5004000" cy="250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D85F5-6298-B961-21B4-19BAFD905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446" y="4111297"/>
            <a:ext cx="5054326" cy="250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1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FA5F-713B-70C5-2817-3B630E568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A14C23-777D-1521-8667-7A6F72F2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17 (2021) </a:t>
            </a:r>
            <a:r>
              <a:rPr lang="en-US" b="1" dirty="0"/>
              <a:t>—</a:t>
            </a:r>
            <a:r>
              <a:rPr lang="en-US" dirty="0"/>
              <a:t> Stability and Sealed Classes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29E8-4DB6-686D-2B4B-DED3BDAF80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8BCB2-3B69-63B4-D7DA-C8A0FF0A5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855882"/>
            <a:ext cx="5436000" cy="4307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C1C516-6898-C1B9-7C4B-900BC6C5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2" y="1855882"/>
            <a:ext cx="5436000" cy="902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36B74-7EF3-CA9F-C3CE-778DF7234A7C}"/>
              </a:ext>
            </a:extLst>
          </p:cNvPr>
          <p:cNvSpPr txBox="1"/>
          <p:nvPr/>
        </p:nvSpPr>
        <p:spPr>
          <a:xfrm>
            <a:off x="6621882" y="3848327"/>
            <a:ext cx="543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Record classes, which are a special kind of class, help to model plain data aggregates with less ceremony than normal classes.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1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9FEE9-F922-707C-08A2-578424499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A6F77-61B9-07E4-3F7F-CECFD0EE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17 (2021) </a:t>
            </a:r>
            <a:r>
              <a:rPr lang="en-US" b="1" dirty="0"/>
              <a:t>—</a:t>
            </a:r>
            <a:r>
              <a:rPr lang="en-US" dirty="0"/>
              <a:t> Stability and Sealed Classes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294BD-A56F-EB54-4F90-5B59AA51BC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C6699-4F4E-4FE7-8487-FFA0EF92F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27" y="1624519"/>
            <a:ext cx="7637880" cy="2647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379F51-4DE7-AE93-793B-0FBA491C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97" y="4430994"/>
            <a:ext cx="4791273" cy="21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E52CD2-3485-3CF7-298D-A9498CB0FB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43267" y="4430995"/>
            <a:ext cx="5319719" cy="21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0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537E2-14EC-639C-5B96-B2D5148D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1EEA20-E508-0C1A-EBE4-AB54D9D1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17 (2021) </a:t>
            </a:r>
            <a:r>
              <a:rPr lang="en-US" b="1" dirty="0"/>
              <a:t>—</a:t>
            </a:r>
            <a:r>
              <a:rPr lang="en-US" dirty="0"/>
              <a:t> Stability and Sealed Classes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7F92E-E38F-64B2-5C74-25602D9CB1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163200"/>
            <a:ext cx="694800" cy="694800"/>
          </a:xfrm>
        </p:spPr>
        <p:txBody>
          <a:bodyPr/>
          <a:lstStyle/>
          <a:p>
            <a:fld id="{BEBBAB50-750E-4440-A86C-A269EF5F21FD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09E3F-FE51-6125-C547-E01BD979D183}"/>
              </a:ext>
            </a:extLst>
          </p:cNvPr>
          <p:cNvSpPr txBox="1"/>
          <p:nvPr/>
        </p:nvSpPr>
        <p:spPr>
          <a:xfrm>
            <a:off x="2011362" y="4998591"/>
            <a:ext cx="889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As we see, we use a new keyword </a:t>
            </a:r>
            <a:r>
              <a:rPr lang="en-US" b="1" i="1" dirty="0">
                <a:solidFill>
                  <a:srgbClr val="242424"/>
                </a:solidFill>
                <a:effectLst/>
                <a:latin typeface="source-serif-pro"/>
              </a:rPr>
              <a:t>sealed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to denote that this is a sealed class. We define the classes that can be extended using the </a:t>
            </a:r>
            <a:r>
              <a:rPr lang="en-US" b="1" i="1" dirty="0">
                <a:solidFill>
                  <a:srgbClr val="242424"/>
                </a:solidFill>
                <a:effectLst/>
                <a:latin typeface="source-serif-pro"/>
              </a:rPr>
              <a:t>permits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keyword. Any class which extends the sealed class can be either </a:t>
            </a:r>
            <a:r>
              <a:rPr lang="en-US" b="1" i="1" dirty="0">
                <a:solidFill>
                  <a:srgbClr val="242424"/>
                </a:solidFill>
                <a:effectLst/>
                <a:latin typeface="source-serif-pro"/>
              </a:rPr>
              <a:t>final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like </a:t>
            </a:r>
            <a:r>
              <a:rPr lang="en-US" b="1" i="1" dirty="0" err="1">
                <a:solidFill>
                  <a:srgbClr val="242424"/>
                </a:solidFill>
                <a:effectLst/>
                <a:latin typeface="source-serif-pro"/>
              </a:rPr>
              <a:t>PearSealed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or can be extended by other classes by using the </a:t>
            </a:r>
            <a:r>
              <a:rPr lang="en-US" b="1" i="1" dirty="0">
                <a:solidFill>
                  <a:srgbClr val="242424"/>
                </a:solidFill>
                <a:effectLst/>
                <a:latin typeface="source-serif-pro"/>
              </a:rPr>
              <a:t>non-sealed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keyword when declaring the class as with </a:t>
            </a:r>
            <a:r>
              <a:rPr lang="en-US" b="1" i="1" dirty="0" err="1">
                <a:solidFill>
                  <a:srgbClr val="242424"/>
                </a:solidFill>
                <a:effectLst/>
                <a:latin typeface="source-serif-pro"/>
              </a:rPr>
              <a:t>AppleSealed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uk-U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B00CF9-4FB5-D2F8-9663-5D069FA0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61" y="2334324"/>
            <a:ext cx="8926372" cy="22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gma Software">
  <a:themeElements>
    <a:clrScheme name="Sigma">
      <a:dk1>
        <a:sysClr val="windowText" lastClr="000000"/>
      </a:dk1>
      <a:lt1>
        <a:sysClr val="window" lastClr="FFFFFF"/>
      </a:lt1>
      <a:dk2>
        <a:srgbClr val="00354E"/>
      </a:dk2>
      <a:lt2>
        <a:srgbClr val="F2F2F2"/>
      </a:lt2>
      <a:accent1>
        <a:srgbClr val="E30613"/>
      </a:accent1>
      <a:accent2>
        <a:srgbClr val="82BADE"/>
      </a:accent2>
      <a:accent3>
        <a:srgbClr val="FFCE32"/>
      </a:accent3>
      <a:accent4>
        <a:srgbClr val="00354E"/>
      </a:accent4>
      <a:accent5>
        <a:srgbClr val="C9CCD4"/>
      </a:accent5>
      <a:accent6>
        <a:srgbClr val="F2F2F2"/>
      </a:accent6>
      <a:hlink>
        <a:srgbClr val="E30613"/>
      </a:hlink>
      <a:folHlink>
        <a:srgbClr val="E30613"/>
      </a:folHlink>
    </a:clrScheme>
    <a:fontScheme name="Sigma Sans">
      <a:majorFont>
        <a:latin typeface="Sigma Sans ExtraCondensed"/>
        <a:ea typeface=""/>
        <a:cs typeface=""/>
      </a:majorFont>
      <a:minorFont>
        <a:latin typeface="Sigm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50000"/>
          </a:lnSpc>
          <a:spcAft>
            <a:spcPts val="800"/>
          </a:spcAft>
          <a:defRPr sz="1300" dirty="0" smtClean="0">
            <a:solidFill>
              <a:srgbClr val="3D4649"/>
            </a:solidFill>
            <a:latin typeface="Roboto Condensed" panose="02000000000000000000" pitchFamily="2" charset="0"/>
            <a:ea typeface="Roboto Condensed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393F00E64BA645828784496F1420E5" ma:contentTypeVersion="35" ma:contentTypeDescription="Create a new document." ma:contentTypeScope="" ma:versionID="4792eb1612187d5b2bcafd0cf70566d6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6b278cd3-9c3c-486e-a9a0-83c7d7463419" xmlns:ns4="0ce3014d-4bc3-4173-8f76-a508e76d5ab6" targetNamespace="http://schemas.microsoft.com/office/2006/metadata/properties" ma:root="true" ma:fieldsID="b15ab217dd20afd240b89c7c0348315e" ns1:_="" ns2:_="" ns3:_="" ns4:_="">
    <xsd:import namespace="http://schemas.microsoft.com/sharepoint/v3"/>
    <xsd:import namespace="http://schemas.microsoft.com/sharepoint/v3/fields"/>
    <xsd:import namespace="6b278cd3-9c3c-486e-a9a0-83c7d7463419"/>
    <xsd:import namespace="0ce3014d-4bc3-4173-8f76-a508e76d5ab6"/>
    <xsd:element name="properties">
      <xsd:complexType>
        <xsd:sequence>
          <xsd:element name="documentManagement">
            <xsd:complexType>
              <xsd:all>
                <xsd:element ref="ns1:_ExtendedDescription" minOccurs="0"/>
                <xsd:element ref="ns2:_Publisher" minOccurs="0"/>
                <xsd:element ref="ns3:Owner" minOccurs="0"/>
                <xsd:element ref="ns3:DocType"/>
                <xsd:element ref="ns3:Applicability" minOccurs="0"/>
                <xsd:element ref="ns3:Processes" minOccurs="0"/>
                <xsd:element ref="ns3:Processes_x0020_List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ObjectDetectorVersions" minOccurs="0"/>
                <xsd:element ref="ns3:lcf76f155ced4ddcb4097134ff3c332f" minOccurs="0"/>
                <xsd:element ref="ns4:TaxCatchAll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ExtendedDescription" ma:index="3" nillable="true" ma:displayName="Description" ma:internalName="_ExtendedDescription">
      <xsd:simpleType>
        <xsd:restriction base="dms:Note">
          <xsd:maxLength value="255"/>
        </xsd:restriction>
      </xsd:simpleType>
    </xsd:element>
    <xsd:element name="AverageRating" ma:index="16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7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18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9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0" nillable="true" ma:displayName="Number of Likes" ma:internalName="LikesCount">
      <xsd:simpleType>
        <xsd:restriction base="dms:Unknown"/>
      </xsd:simpleType>
    </xsd:element>
    <xsd:element name="LikedBy" ma:index="21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Publisher" ma:index="4" nillable="true" ma:displayName="Publisher" ma:description="The person, organization or service that published this resource" ma:internalName="Publisher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8cd3-9c3c-486e-a9a0-83c7d7463419" elementFormDefault="qualified">
    <xsd:import namespace="http://schemas.microsoft.com/office/2006/documentManagement/types"/>
    <xsd:import namespace="http://schemas.microsoft.com/office/infopath/2007/PartnerControls"/>
    <xsd:element name="Owner" ma:index="11" nillable="true" ma:displayName="Owner" ma:format="Dropdown" ma:indexed="true" ma:list="UserInfo" ma:SharePointGroup="0" ma:internalName="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Type" ma:index="12" ma:displayName="DocType" ma:indexed="true" ma:list="{4d496a4a-654f-49bf-9b52-72d588b94d5d}" ma:internalName="DocType" ma:showField="Doc_x0020_Category_x0020_Name">
      <xsd:simpleType>
        <xsd:restriction base="dms:Lookup"/>
      </xsd:simpleType>
    </xsd:element>
    <xsd:element name="Applicability" ma:index="13" nillable="true" ma:displayName="Applicability" ma:format="Dropdown" ma:internalName="Applicability">
      <xsd:simpleType>
        <xsd:restriction base="dms:Choice">
          <xsd:enumeration value="Mandatory"/>
          <xsd:enumeration value="Optional"/>
        </xsd:restriction>
      </xsd:simpleType>
    </xsd:element>
    <xsd:element name="Processes" ma:index="14" nillable="true" ma:displayName="Processes" ma:list="{91c66c03-ad5c-4d90-b1da-d53a7d14da64}" ma:internalName="Processes" ma:showField="Title">
      <xsd:simpleType>
        <xsd:restriction base="dms:Lookup"/>
      </xsd:simpleType>
    </xsd:element>
    <xsd:element name="Processes_x0020_List" ma:index="15" ma:displayName="Processes List" ma:list="{6c48aef3-6811-4dae-a4b5-6d13f2de8d97}" ma:internalName="Processes_x0020_List" ma:showField="Title">
      <xsd:simpleType>
        <xsd:restriction base="dms:Lookup"/>
      </xsd:simpleType>
    </xsd:element>
    <xsd:element name="MediaServiceMetadata" ma:index="2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dd5dfa82-6ce5-41cc-bddf-99483b34044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e3014d-4bc3-4173-8f76-a508e76d5ab6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1" nillable="true" ma:displayName="Taxonomy Catch All Column" ma:hidden="true" ma:list="{fffd6e69-cea6-429f-81a6-12ce3485ae56}" ma:internalName="TaxCatchAll" ma:showField="CatchAllData" ma:web="0ce3014d-4bc3-4173-8f76-a508e76d5a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2" ma:displayName="QMS-ID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>1</LikesCount>
    <Applicability xmlns="6b278cd3-9c3c-486e-a9a0-83c7d7463419">Mandatory</Applicability>
    <_Publisher xmlns="http://schemas.microsoft.com/sharepoint/v3/fields" xsi:nil="true"/>
    <DocType xmlns="6b278cd3-9c3c-486e-a9a0-83c7d7463419">6</DocType>
    <Ratings xmlns="http://schemas.microsoft.com/sharepoint/v3" xsi:nil="true"/>
    <Processes xmlns="6b278cd3-9c3c-486e-a9a0-83c7d7463419">1</Processes>
    <_ExtendedDescription xmlns="http://schemas.microsoft.com/sharepoint/v3" xsi:nil="true"/>
    <LikedBy xmlns="http://schemas.microsoft.com/sharepoint/v3">
      <UserInfo>
        <DisplayName>i:0#.f|membership|alexey.trush@sigma.software</DisplayName>
        <AccountId>67</AccountId>
        <AccountType/>
      </UserInfo>
    </LikedBy>
    <Processes_x0020_List xmlns="6b278cd3-9c3c-486e-a9a0-83c7d7463419">60</Processes_x0020_List>
    <Owner xmlns="6b278cd3-9c3c-486e-a9a0-83c7d7463419">
      <UserInfo>
        <DisplayName>Kostenko, Artem</DisplayName>
        <AccountId>30</AccountId>
        <AccountType/>
      </UserInfo>
    </Owner>
    <RatedBy xmlns="http://schemas.microsoft.com/sharepoint/v3">
      <UserInfo>
        <DisplayName/>
        <AccountId xsi:nil="true"/>
        <AccountType/>
      </UserInfo>
    </RatedBy>
    <TaxCatchAll xmlns="0ce3014d-4bc3-4173-8f76-a508e76d5ab6" xsi:nil="true"/>
    <lcf76f155ced4ddcb4097134ff3c332f xmlns="6b278cd3-9c3c-486e-a9a0-83c7d746341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4297F3F-E298-424E-9D0E-8FB0E0AF77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2D32BD-5071-48DE-AE53-F1C385F61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6b278cd3-9c3c-486e-a9a0-83c7d7463419"/>
    <ds:schemaRef ds:uri="0ce3014d-4bc3-4173-8f76-a508e76d5a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504F74-9D93-4C5B-8822-4A4CEB41FF98}">
  <ds:schemaRefs>
    <ds:schemaRef ds:uri="http://purl.org/dc/elements/1.1/"/>
    <ds:schemaRef ds:uri="http://schemas.microsoft.com/office/2006/metadata/properties"/>
    <ds:schemaRef ds:uri="6b278cd3-9c3c-486e-a9a0-83c7d7463419"/>
    <ds:schemaRef ds:uri="http://purl.org/dc/dcmitype/"/>
    <ds:schemaRef ds:uri="http://schemas.microsoft.com/office/2006/documentManagement/types"/>
    <ds:schemaRef ds:uri="0ce3014d-4bc3-4173-8f76-a508e76d5ab6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sharepoint/v3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0211062a-698e-4dbb-b246-313b3e0eec53}" enabled="0" method="" siteId="{0211062a-698e-4dbb-b246-313b3e0eec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6035</TotalTime>
  <Words>765</Words>
  <Application>Microsoft Office PowerPoint</Application>
  <PresentationFormat>Widescreen</PresentationFormat>
  <Paragraphs>104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Roboto Light</vt:lpstr>
      <vt:lpstr>Sigma Sans</vt:lpstr>
      <vt:lpstr>Sigma Sans ExtraCondensed</vt:lpstr>
      <vt:lpstr>Arial</vt:lpstr>
      <vt:lpstr>Calibri</vt:lpstr>
      <vt:lpstr>source-serif-pro</vt:lpstr>
      <vt:lpstr>Arial Unicode MS</vt:lpstr>
      <vt:lpstr>Wingdings</vt:lpstr>
      <vt:lpstr>Sigma Software</vt:lpstr>
      <vt:lpstr>Key Changes &amp; New Features in Java LTS Versions</vt:lpstr>
      <vt:lpstr>TIMELINE PROGRESS</vt:lpstr>
      <vt:lpstr>Java 8 (2014) — A New Era Begins</vt:lpstr>
      <vt:lpstr>Java 11 (2018) — Modernizing the Platform</vt:lpstr>
      <vt:lpstr>Java 11 (2018) — Modernizing the Platform</vt:lpstr>
      <vt:lpstr>Java 17 (2021) — Stability and Sealed Classes</vt:lpstr>
      <vt:lpstr>Java 17 (2021) — Stability and Sealed Classes</vt:lpstr>
      <vt:lpstr>Java 17 (2021) — Stability and Sealed Classes</vt:lpstr>
      <vt:lpstr>Java 17 (2021) — Stability and Sealed Classes</vt:lpstr>
      <vt:lpstr>Use Cases for Sealed Classes</vt:lpstr>
      <vt:lpstr>Use Cases for Sealed Classes</vt:lpstr>
      <vt:lpstr>Java 21 (2023) — Performance and Modern Features</vt:lpstr>
      <vt:lpstr>Java 21 (2023) — Performance and Modern Features</vt:lpstr>
      <vt:lpstr>Java 21 (2023) — Performance and Modern Features</vt:lpstr>
      <vt:lpstr>Java 21 (2023) — Performance and Modern Features</vt:lpstr>
      <vt:lpstr>Java 21 (2023) — Performance and Modern Features</vt:lpstr>
      <vt:lpstr>Sources and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Sigma Software Presentation Template EN</dc:title>
  <dc:creator>365 Pro Plus</dc:creator>
  <cp:keywords/>
  <cp:lastModifiedBy>Chachko, Natan</cp:lastModifiedBy>
  <cp:revision>68</cp:revision>
  <dcterms:created xsi:type="dcterms:W3CDTF">2019-10-23T15:59:14Z</dcterms:created>
  <dcterms:modified xsi:type="dcterms:W3CDTF">2025-01-03T15:46:35Z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0x01010077393F00E64BA645828784496F1420E5</vt:lpwstr>
  </property>
  <property fmtid="{D5CDD505-2E9C-101B-9397-08002B2CF9AE}" pid="3" name="Category">
    <vt:lpwstr>MK011</vt:lpwstr>
  </property>
</Properties>
</file>